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3"/>
    <p:sldId id="259" r:id="rId4"/>
    <p:sldId id="258" r:id="rId5"/>
    <p:sldId id="257" r:id="rId6"/>
    <p:sldId id="280" r:id="rId7"/>
    <p:sldId id="261" r:id="rId8"/>
    <p:sldId id="263" r:id="rId9"/>
    <p:sldId id="267" r:id="rId10"/>
    <p:sldId id="262" r:id="rId11"/>
    <p:sldId id="264" r:id="rId12"/>
    <p:sldId id="268" r:id="rId13"/>
    <p:sldId id="260" r:id="rId14"/>
    <p:sldId id="265" r:id="rId15"/>
    <p:sldId id="272" r:id="rId16"/>
    <p:sldId id="269" r:id="rId17"/>
    <p:sldId id="271" r:id="rId18"/>
    <p:sldId id="281" r:id="rId19"/>
    <p:sldId id="295" r:id="rId20"/>
    <p:sldId id="282" r:id="rId21"/>
    <p:sldId id="294" r:id="rId22"/>
    <p:sldId id="296" r:id="rId23"/>
    <p:sldId id="297" r:id="rId24"/>
    <p:sldId id="298" r:id="rId25"/>
    <p:sldId id="299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zh-CN"/>
              <a:t>서바이벌</a:t>
            </a:r>
            <a:r>
              <a:rPr lang="en-US" altLang="ko-KR"/>
              <a:t> </a:t>
            </a:r>
            <a:r>
              <a:rPr lang="ko-KR" altLang="zh-CN"/>
              <a:t>투표</a:t>
            </a:r>
            <a:endParaRPr lang="ko-KR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TeamA : </a:t>
            </a:r>
            <a:r>
              <a:rPr lang="ko-KR" altLang="en-US"/>
              <a:t>박형석</a:t>
            </a:r>
            <a:r>
              <a:rPr lang="en-US" altLang="ko-KR"/>
              <a:t>, </a:t>
            </a:r>
            <a:r>
              <a:rPr lang="ko-KR" altLang="en-US"/>
              <a:t>주형우</a:t>
            </a:r>
            <a:r>
              <a:rPr lang="en-US" altLang="ko-KR"/>
              <a:t>, </a:t>
            </a:r>
            <a:r>
              <a:rPr lang="ko-KR" altLang="en-US"/>
              <a:t>이희성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unknown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07995" y="1026795"/>
            <a:ext cx="5795010" cy="48044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2108835" y="777875"/>
            <a:ext cx="8094980" cy="5709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ko-KR" altLang="en-US" sz="4000"/>
              <a:t>트로트의</a:t>
            </a:r>
            <a:r>
              <a:rPr lang="en-US" altLang="ko-KR" sz="4000"/>
              <a:t> </a:t>
            </a:r>
            <a:r>
              <a:rPr lang="ko-KR" altLang="en-US" sz="4000"/>
              <a:t>왕은</a:t>
            </a:r>
            <a:r>
              <a:rPr lang="en-US" altLang="ko-KR" sz="4000"/>
              <a:t> </a:t>
            </a:r>
            <a:r>
              <a:rPr lang="ko-KR" altLang="en-US" sz="4000"/>
              <a:t>누구인가</a:t>
            </a:r>
            <a:r>
              <a:rPr lang="en-US" altLang="ko-KR" sz="4000"/>
              <a:t>?</a:t>
            </a:r>
            <a:endParaRPr lang="en-US" altLang="ko-KR" sz="4000"/>
          </a:p>
          <a:p>
            <a:pPr algn="ctr"/>
            <a:endParaRPr lang="en-US" altLang="ko-KR" sz="4000"/>
          </a:p>
          <a:p>
            <a:pPr algn="ctr"/>
            <a:r>
              <a:rPr lang="en-US" altLang="ko-KR" sz="4000"/>
              <a:t>1. </a:t>
            </a:r>
            <a:r>
              <a:rPr lang="ko-KR" altLang="en-US" sz="4000"/>
              <a:t>임영웅</a:t>
            </a:r>
            <a:endParaRPr lang="ko-KR" altLang="en-US" sz="4000"/>
          </a:p>
          <a:p>
            <a:pPr algn="ctr"/>
            <a:endParaRPr lang="ko-KR" altLang="en-US" sz="4000"/>
          </a:p>
          <a:p>
            <a:pPr algn="ctr"/>
            <a:r>
              <a:rPr lang="en-US" altLang="ko-KR" sz="4000"/>
              <a:t>2. </a:t>
            </a:r>
            <a:r>
              <a:rPr lang="ko-KR" altLang="en-US" sz="4000"/>
              <a:t>정동원</a:t>
            </a:r>
            <a:endParaRPr lang="ko-KR" altLang="en-US" sz="4000"/>
          </a:p>
          <a:p>
            <a:pPr algn="ctr"/>
            <a:endParaRPr lang="ko-KR" altLang="en-US" sz="4000"/>
          </a:p>
          <a:p>
            <a:pPr algn="ctr"/>
            <a:r>
              <a:rPr lang="en-US" altLang="ko-KR" sz="4000"/>
              <a:t>3. </a:t>
            </a:r>
            <a:r>
              <a:rPr lang="ko-KR" altLang="en-US" sz="4000"/>
              <a:t>이희성</a:t>
            </a:r>
            <a:endParaRPr lang="ko-KR" altLang="en-US" sz="4000"/>
          </a:p>
          <a:p>
            <a:pPr algn="ctr"/>
            <a:endParaRPr lang="ko-KR" altLang="en-US"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내가</a:t>
            </a:r>
            <a:r>
              <a:rPr lang="en-US" altLang="ko-KR"/>
              <a:t> </a:t>
            </a:r>
            <a:r>
              <a:rPr lang="ko-KR" altLang="en-US"/>
              <a:t>좋아하는</a:t>
            </a:r>
            <a:r>
              <a:rPr lang="en-US" altLang="ko-KR"/>
              <a:t> </a:t>
            </a:r>
            <a:r>
              <a:rPr lang="ko-KR" altLang="en-US"/>
              <a:t>가수의</a:t>
            </a:r>
            <a:r>
              <a:rPr lang="en-US" altLang="ko-KR"/>
              <a:t> </a:t>
            </a:r>
            <a:r>
              <a:rPr lang="ko-KR" altLang="en-US"/>
              <a:t>정보를</a:t>
            </a:r>
            <a:r>
              <a:rPr lang="en-US" altLang="ko-KR"/>
              <a:t> </a:t>
            </a:r>
            <a:r>
              <a:rPr lang="ko-KR" altLang="en-US"/>
              <a:t>확인하자</a:t>
            </a:r>
            <a:r>
              <a:rPr lang="en-US" altLang="ko-KR"/>
              <a:t>!</a:t>
            </a:r>
            <a:endParaRPr lang="en-US" altLang="ko-KR"/>
          </a:p>
        </p:txBody>
      </p:sp>
      <p:pic>
        <p:nvPicPr>
          <p:cNvPr id="4" name="Content Placeholder 3" descr="unknow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2870" y="1934210"/>
            <a:ext cx="6524625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unknown (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2695" y="1833245"/>
            <a:ext cx="7167245" cy="31921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2108835" y="777875"/>
            <a:ext cx="8094980" cy="5709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ko-KR" altLang="en-US" sz="4000"/>
              <a:t>트로트의</a:t>
            </a:r>
            <a:r>
              <a:rPr lang="en-US" altLang="ko-KR" sz="4000"/>
              <a:t> </a:t>
            </a:r>
            <a:r>
              <a:rPr lang="ko-KR" altLang="en-US" sz="4000"/>
              <a:t>왕은</a:t>
            </a:r>
            <a:r>
              <a:rPr lang="en-US" altLang="ko-KR" sz="4000"/>
              <a:t> </a:t>
            </a:r>
            <a:r>
              <a:rPr lang="ko-KR" altLang="en-US" sz="4000"/>
              <a:t>누구인가</a:t>
            </a:r>
            <a:r>
              <a:rPr lang="en-US" altLang="ko-KR" sz="4000"/>
              <a:t>?</a:t>
            </a:r>
            <a:endParaRPr lang="en-US" altLang="ko-KR" sz="4000"/>
          </a:p>
          <a:p>
            <a:pPr algn="ctr"/>
            <a:endParaRPr lang="en-US" altLang="ko-KR" sz="4000"/>
          </a:p>
          <a:p>
            <a:pPr algn="ctr"/>
            <a:r>
              <a:rPr lang="en-US" altLang="ko-KR" sz="4000"/>
              <a:t>1. </a:t>
            </a:r>
            <a:r>
              <a:rPr lang="ko-KR" altLang="en-US" sz="4000"/>
              <a:t>임영웅</a:t>
            </a:r>
            <a:endParaRPr lang="ko-KR" altLang="en-US" sz="4000"/>
          </a:p>
          <a:p>
            <a:pPr algn="ctr"/>
            <a:endParaRPr lang="ko-KR" altLang="en-US" sz="4000"/>
          </a:p>
          <a:p>
            <a:pPr algn="ctr"/>
            <a:r>
              <a:rPr lang="en-US" altLang="ko-KR" sz="4000"/>
              <a:t>2. </a:t>
            </a:r>
            <a:r>
              <a:rPr lang="ko-KR" altLang="en-US" sz="4000"/>
              <a:t>정동원</a:t>
            </a:r>
            <a:endParaRPr lang="ko-KR" altLang="en-US" sz="4000"/>
          </a:p>
          <a:p>
            <a:pPr algn="ctr"/>
            <a:endParaRPr lang="ko-KR" altLang="en-US" sz="4000"/>
          </a:p>
          <a:p>
            <a:pPr algn="ctr"/>
            <a:r>
              <a:rPr lang="en-US" altLang="ko-KR" sz="4000"/>
              <a:t>3. </a:t>
            </a:r>
            <a:r>
              <a:rPr lang="ko-KR" altLang="en-US" sz="4000"/>
              <a:t>이희성</a:t>
            </a:r>
            <a:endParaRPr lang="ko-KR" altLang="en-US" sz="4000"/>
          </a:p>
          <a:p>
            <a:pPr algn="ctr"/>
            <a:endParaRPr lang="ko-KR" altLang="en-US"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unknown (4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5265" y="893445"/>
            <a:ext cx="9220835" cy="50711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내가</a:t>
            </a:r>
            <a:r>
              <a:rPr lang="en-US" altLang="ko-KR"/>
              <a:t> </a:t>
            </a:r>
            <a:r>
              <a:rPr lang="ko-KR" altLang="en-US"/>
              <a:t>좋아하는</a:t>
            </a:r>
            <a:r>
              <a:rPr lang="en-US" altLang="ko-KR"/>
              <a:t> </a:t>
            </a:r>
            <a:r>
              <a:rPr lang="ko-KR" altLang="en-US"/>
              <a:t>가수의</a:t>
            </a:r>
            <a:r>
              <a:rPr lang="en-US" altLang="ko-KR"/>
              <a:t> </a:t>
            </a:r>
            <a:r>
              <a:rPr lang="ko-KR" altLang="en-US"/>
              <a:t>투표</a:t>
            </a:r>
            <a:r>
              <a:rPr lang="en-US" altLang="ko-KR"/>
              <a:t> </a:t>
            </a:r>
            <a:r>
              <a:rPr lang="ko-KR" altLang="en-US"/>
              <a:t>결과를</a:t>
            </a:r>
            <a:r>
              <a:rPr lang="en-US" altLang="ko-KR"/>
              <a:t> </a:t>
            </a:r>
            <a:r>
              <a:rPr lang="ko-KR" altLang="en-US"/>
              <a:t>확인하자</a:t>
            </a:r>
            <a:r>
              <a:rPr lang="en-US" altLang="ko-KR"/>
              <a:t>!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925320" y="1480820"/>
            <a:ext cx="8340725" cy="504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ko-KR" altLang="en-US" sz="2800"/>
              <a:t>트로트의</a:t>
            </a:r>
            <a:r>
              <a:rPr lang="en-US" altLang="ko-KR" sz="2800"/>
              <a:t> </a:t>
            </a:r>
            <a:r>
              <a:rPr lang="ko-KR" altLang="en-US" sz="2800"/>
              <a:t>왕은</a:t>
            </a:r>
            <a:r>
              <a:rPr lang="en-US" altLang="ko-KR" sz="2800"/>
              <a:t> </a:t>
            </a:r>
            <a:r>
              <a:rPr lang="ko-KR" altLang="en-US" sz="2800"/>
              <a:t>누구인가</a:t>
            </a:r>
            <a:r>
              <a:rPr lang="en-US" altLang="ko-KR" sz="2800"/>
              <a:t>?</a:t>
            </a:r>
            <a:endParaRPr lang="en-US" altLang="ko-KR" sz="2800"/>
          </a:p>
          <a:p>
            <a:pPr algn="ctr"/>
            <a:endParaRPr lang="en-US" altLang="ko-KR" sz="2800"/>
          </a:p>
          <a:p>
            <a:pPr algn="ctr"/>
            <a:r>
              <a:rPr lang="en-US" altLang="ko-KR" sz="2800"/>
              <a:t>1. </a:t>
            </a:r>
            <a:r>
              <a:rPr lang="ko-KR" altLang="en-US" sz="2800"/>
              <a:t>임영웅</a:t>
            </a:r>
            <a:r>
              <a:rPr lang="en-US" altLang="ko-KR" sz="2800"/>
              <a:t> 23%</a:t>
            </a:r>
            <a:endParaRPr lang="en-US" altLang="ko-KR" sz="2800"/>
          </a:p>
          <a:p>
            <a:pPr algn="ctr"/>
            <a:endParaRPr lang="en-US" altLang="ko-KR" sz="2800"/>
          </a:p>
          <a:p>
            <a:pPr algn="ctr"/>
            <a:r>
              <a:rPr lang="en-US" altLang="ko-KR" sz="2800"/>
              <a:t>2. </a:t>
            </a:r>
            <a:r>
              <a:rPr lang="ko-KR" altLang="en-US" sz="2800"/>
              <a:t>정동원</a:t>
            </a:r>
            <a:r>
              <a:rPr lang="en-US" altLang="ko-KR" sz="2800"/>
              <a:t> 70%</a:t>
            </a:r>
            <a:endParaRPr lang="en-US" altLang="ko-KR" sz="2800"/>
          </a:p>
          <a:p>
            <a:pPr algn="ctr"/>
            <a:endParaRPr lang="en-US" altLang="ko-KR" sz="2800"/>
          </a:p>
          <a:p>
            <a:pPr algn="ctr"/>
            <a:r>
              <a:rPr lang="en-US" altLang="ko-KR" sz="2800"/>
              <a:t>3. </a:t>
            </a:r>
            <a:r>
              <a:rPr lang="ko-KR" altLang="en-US" sz="2800"/>
              <a:t>이희성</a:t>
            </a:r>
            <a:r>
              <a:rPr lang="en-US" altLang="ko-KR" sz="2800"/>
              <a:t> 7%</a:t>
            </a:r>
            <a:endParaRPr lang="en-US" altLang="ko-KR" sz="2800"/>
          </a:p>
          <a:p>
            <a:pPr algn="ctr"/>
            <a:endParaRPr lang="en-US" altLang="ko-KR" sz="2800"/>
          </a:p>
          <a:p>
            <a:pPr algn="ctr"/>
            <a:r>
              <a:rPr lang="ko-KR" altLang="en-US" sz="2800"/>
              <a:t>총</a:t>
            </a:r>
            <a:r>
              <a:rPr lang="en-US" altLang="ko-KR" sz="2800"/>
              <a:t> </a:t>
            </a:r>
            <a:r>
              <a:rPr lang="ko-KR" altLang="en-US" sz="2800"/>
              <a:t>투표</a:t>
            </a:r>
            <a:r>
              <a:rPr lang="en-US" altLang="ko-KR" sz="2800"/>
              <a:t> : 2,389,020 </a:t>
            </a:r>
            <a:r>
              <a:rPr lang="ko-KR" altLang="en-US" sz="2800"/>
              <a:t>표</a:t>
            </a:r>
            <a:endParaRPr lang="ko-KR" alt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GET /Vote/v_id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ko-KR" sz="4000"/>
              <a:t>v_id </a:t>
            </a:r>
            <a:r>
              <a:rPr lang="ko-KR" altLang="en-US" sz="4000"/>
              <a:t>별로</a:t>
            </a:r>
            <a:r>
              <a:rPr lang="en-US" altLang="ko-KR" sz="4000"/>
              <a:t> </a:t>
            </a:r>
            <a:r>
              <a:rPr lang="ko-KR" altLang="en-US" sz="4000"/>
              <a:t>존재하는</a:t>
            </a:r>
            <a:r>
              <a:rPr lang="en-US" altLang="ko-KR" sz="4000"/>
              <a:t> candidate_list </a:t>
            </a:r>
            <a:r>
              <a:rPr lang="ko-KR" altLang="en-US" sz="4000"/>
              <a:t>내</a:t>
            </a:r>
            <a:r>
              <a:rPr lang="en-US" altLang="ko-KR" sz="4000"/>
              <a:t> </a:t>
            </a:r>
            <a:br>
              <a:rPr lang="en-US" altLang="ko-KR" sz="4000"/>
            </a:br>
            <a:r>
              <a:rPr lang="ko-KR" altLang="en-US" sz="4000"/>
              <a:t>각</a:t>
            </a:r>
            <a:r>
              <a:rPr lang="en-US" altLang="ko-KR" sz="4000"/>
              <a:t> </a:t>
            </a:r>
            <a:r>
              <a:rPr lang="ko-KR" altLang="en-US" sz="4000"/>
              <a:t>후보자의</a:t>
            </a:r>
            <a:r>
              <a:rPr lang="en-US" altLang="ko-KR" sz="4000"/>
              <a:t> </a:t>
            </a:r>
            <a:r>
              <a:rPr lang="en-US" altLang="ko-KR" sz="4000" b="1"/>
              <a:t>count</a:t>
            </a:r>
            <a:r>
              <a:rPr lang="ko-KR" altLang="en-US" sz="4000" b="1"/>
              <a:t>를</a:t>
            </a:r>
            <a:r>
              <a:rPr lang="en-US" altLang="ko-KR" sz="4000" b="1"/>
              <a:t> </a:t>
            </a:r>
            <a:r>
              <a:rPr lang="ko-KR" altLang="en-US" sz="4000" b="1"/>
              <a:t>조회</a:t>
            </a:r>
            <a:r>
              <a:rPr lang="ko-KR" altLang="en-US" sz="4000"/>
              <a:t>한다</a:t>
            </a:r>
            <a:r>
              <a:rPr lang="en-US" altLang="ko-KR" sz="4000"/>
              <a:t>.</a:t>
            </a:r>
            <a:endParaRPr lang="en-US" altLang="ko-KR"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users </a:t>
            </a:r>
            <a:r>
              <a:rPr lang="ko-KR" altLang="en-US"/>
              <a:t>내</a:t>
            </a:r>
            <a:r>
              <a:rPr lang="en-US" altLang="ko-KR"/>
              <a:t> boolean  </a:t>
            </a:r>
            <a:r>
              <a:rPr lang="ko-KR" altLang="en-US"/>
              <a:t>타입의</a:t>
            </a:r>
            <a:r>
              <a:rPr lang="en-US" altLang="ko-KR"/>
              <a:t> admin </a:t>
            </a:r>
            <a:r>
              <a:rPr lang="ko-KR" altLang="en-US"/>
              <a:t>값으로</a:t>
            </a:r>
            <a:r>
              <a:rPr lang="en-US" altLang="ko-KR"/>
              <a:t> user</a:t>
            </a:r>
            <a:r>
              <a:rPr lang="ko-KR" altLang="en-US"/>
              <a:t>와</a:t>
            </a:r>
            <a:r>
              <a:rPr lang="en-US" altLang="ko-KR"/>
              <a:t> admin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구분하자</a:t>
            </a:r>
            <a:r>
              <a:rPr lang="en-US" altLang="ko-KR"/>
              <a:t>!</a:t>
            </a:r>
            <a:endParaRPr lang="en-US" altLang="ko-KR"/>
          </a:p>
        </p:txBody>
      </p:sp>
      <p:pic>
        <p:nvPicPr>
          <p:cNvPr id="4" name="Content Placeholder 3" descr="선택 영역_0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83915" y="1548765"/>
            <a:ext cx="5043170" cy="37604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47650"/>
            <a:ext cx="10515600" cy="1325563"/>
          </a:xfrm>
        </p:spPr>
        <p:txBody>
          <a:bodyPr/>
          <a:p>
            <a:r>
              <a:rPr lang="ko-KR" altLang="en-US"/>
              <a:t>후보자</a:t>
            </a:r>
            <a:r>
              <a:rPr lang="en-US" altLang="ko-KR"/>
              <a:t> </a:t>
            </a:r>
            <a:r>
              <a:rPr lang="ko-KR" altLang="en-US"/>
              <a:t>정보를</a:t>
            </a:r>
            <a:r>
              <a:rPr lang="en-US" altLang="ko-KR"/>
              <a:t> </a:t>
            </a:r>
            <a:r>
              <a:rPr lang="ko-KR" altLang="en-US"/>
              <a:t>등록하자</a:t>
            </a:r>
            <a:r>
              <a:rPr lang="en-US" altLang="ko-KR"/>
              <a:t>!</a:t>
            </a:r>
            <a:endParaRPr lang="en-US" altLang="ko-KR"/>
          </a:p>
        </p:txBody>
      </p:sp>
      <p:pic>
        <p:nvPicPr>
          <p:cNvPr id="4" name="Content Placeholder 3" descr="unknown (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90470" y="1900555"/>
            <a:ext cx="6829425" cy="4200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미스터트롯</a:t>
            </a:r>
            <a:r>
              <a:rPr lang="en-US" altLang="ko-KR"/>
              <a:t> </a:t>
            </a:r>
            <a:r>
              <a:rPr lang="ko-KR" altLang="en-US"/>
              <a:t>결승</a:t>
            </a:r>
            <a:r>
              <a:rPr lang="en-US" altLang="ko-KR"/>
              <a:t> </a:t>
            </a:r>
            <a:r>
              <a:rPr lang="ko-KR" altLang="en-US"/>
              <a:t>투표자수가</a:t>
            </a:r>
            <a:r>
              <a:rPr lang="en-US" altLang="ko-KR"/>
              <a:t> </a:t>
            </a:r>
            <a:r>
              <a:rPr lang="ko-KR" altLang="en-US"/>
              <a:t>무려</a:t>
            </a:r>
            <a:r>
              <a:rPr lang="en-US" altLang="ko-KR"/>
              <a:t> 2790</a:t>
            </a:r>
            <a:r>
              <a:rPr lang="ko-KR" altLang="en-US"/>
              <a:t>만표</a:t>
            </a:r>
            <a:r>
              <a:rPr lang="en-US" altLang="ko-KR"/>
              <a:t>! </a:t>
            </a:r>
            <a:endParaRPr lang="en-US" altLang="ko-KR"/>
          </a:p>
        </p:txBody>
      </p:sp>
      <p:pic>
        <p:nvPicPr>
          <p:cNvPr id="4" name="Content Placeholder 3" descr="선택 영역_0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6285" y="1825625"/>
            <a:ext cx="77571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관리자는</a:t>
            </a:r>
            <a:r>
              <a:rPr lang="en-US" altLang="ko-KR"/>
              <a:t> </a:t>
            </a:r>
            <a:r>
              <a:rPr lang="ko-KR" altLang="en-US"/>
              <a:t>투표를</a:t>
            </a:r>
            <a:r>
              <a:rPr lang="en-US" altLang="ko-KR"/>
              <a:t> </a:t>
            </a:r>
            <a:r>
              <a:rPr lang="ko-KR" altLang="en-US"/>
              <a:t>등록할</a:t>
            </a:r>
            <a:r>
              <a:rPr lang="en-US" altLang="ko-KR"/>
              <a:t> </a:t>
            </a:r>
            <a:r>
              <a:rPr lang="ko-KR" altLang="en-US"/>
              <a:t>수</a:t>
            </a:r>
            <a:r>
              <a:rPr lang="en-US" altLang="ko-KR"/>
              <a:t> </a:t>
            </a:r>
            <a:r>
              <a:rPr lang="ko-KR" altLang="en-US"/>
              <a:t>있다</a:t>
            </a:r>
            <a:r>
              <a:rPr lang="en-US" altLang="ko-KR"/>
              <a:t>!</a:t>
            </a:r>
            <a:endParaRPr lang="en-US" altLang="ko-KR"/>
          </a:p>
        </p:txBody>
      </p:sp>
      <p:pic>
        <p:nvPicPr>
          <p:cNvPr id="4" name="Content Placeholder 3" descr="unknown (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38095" y="1886585"/>
            <a:ext cx="6734175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물론</a:t>
            </a:r>
            <a:r>
              <a:rPr lang="en-US" altLang="ko-KR"/>
              <a:t> </a:t>
            </a:r>
            <a:r>
              <a:rPr lang="ko-KR" altLang="en-US"/>
              <a:t>특정</a:t>
            </a:r>
            <a:r>
              <a:rPr lang="en-US" altLang="ko-KR"/>
              <a:t> </a:t>
            </a:r>
            <a:r>
              <a:rPr lang="ko-KR" altLang="en-US"/>
              <a:t>투표를</a:t>
            </a:r>
            <a:r>
              <a:rPr lang="en-US" altLang="ko-KR"/>
              <a:t> </a:t>
            </a:r>
            <a:r>
              <a:rPr lang="ko-KR" altLang="en-US"/>
              <a:t>관리자가</a:t>
            </a:r>
            <a:r>
              <a:rPr lang="en-US" altLang="ko-KR"/>
              <a:t> </a:t>
            </a:r>
            <a:r>
              <a:rPr lang="ko-KR" altLang="en-US"/>
              <a:t>삭제할</a:t>
            </a:r>
            <a:r>
              <a:rPr lang="en-US" altLang="ko-KR"/>
              <a:t> </a:t>
            </a:r>
            <a:r>
              <a:rPr lang="ko-KR" altLang="en-US"/>
              <a:t>수도</a:t>
            </a:r>
            <a:r>
              <a:rPr lang="en-US" altLang="ko-KR"/>
              <a:t> </a:t>
            </a:r>
            <a:r>
              <a:rPr lang="ko-KR" altLang="en-US"/>
              <a:t>있다</a:t>
            </a:r>
            <a:r>
              <a:rPr lang="en-US" altLang="ko-KR"/>
              <a:t>!</a:t>
            </a:r>
            <a:endParaRPr lang="en-US" altLang="ko-KR"/>
          </a:p>
        </p:txBody>
      </p:sp>
      <p:pic>
        <p:nvPicPr>
          <p:cNvPr id="4" name="Content Placeholder 3" descr="unknown (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33015" y="1915160"/>
            <a:ext cx="6743700" cy="4171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unknown (9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5705" y="0"/>
            <a:ext cx="9642475" cy="68427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물론</a:t>
            </a:r>
            <a:r>
              <a:rPr lang="en-US" altLang="ko-KR"/>
              <a:t> </a:t>
            </a:r>
            <a:r>
              <a:rPr lang="ko-KR" altLang="en-US"/>
              <a:t>특정</a:t>
            </a:r>
            <a:r>
              <a:rPr lang="en-US" altLang="ko-KR"/>
              <a:t> </a:t>
            </a:r>
            <a:r>
              <a:rPr lang="ko-KR" altLang="en-US"/>
              <a:t>후보를</a:t>
            </a:r>
            <a:r>
              <a:rPr lang="en-US" altLang="ko-KR"/>
              <a:t> </a:t>
            </a:r>
            <a:r>
              <a:rPr lang="ko-KR" altLang="en-US"/>
              <a:t>관리자</a:t>
            </a:r>
            <a:r>
              <a:rPr lang="en-US" altLang="ko-KR"/>
              <a:t> </a:t>
            </a:r>
            <a:r>
              <a:rPr lang="ko-KR" altLang="en-US"/>
              <a:t>삭제할</a:t>
            </a:r>
            <a:r>
              <a:rPr lang="en-US" altLang="ko-KR"/>
              <a:t> </a:t>
            </a:r>
            <a:r>
              <a:rPr lang="ko-KR" altLang="en-US"/>
              <a:t>수도</a:t>
            </a:r>
            <a:r>
              <a:rPr lang="en-US" altLang="ko-KR"/>
              <a:t> </a:t>
            </a:r>
            <a:r>
              <a:rPr lang="ko-KR" altLang="en-US"/>
              <a:t>있다</a:t>
            </a:r>
            <a:r>
              <a:rPr lang="en-US" altLang="ko-KR"/>
              <a:t>!</a:t>
            </a:r>
            <a:endParaRPr lang="en-US" altLang="ko-KR"/>
          </a:p>
        </p:txBody>
      </p:sp>
      <p:pic>
        <p:nvPicPr>
          <p:cNvPr id="6" name="Content Placeholder 5" descr="unknown (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9960" y="1584325"/>
            <a:ext cx="7752080" cy="48139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unknown (10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835" y="10795"/>
            <a:ext cx="11784965" cy="68472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5680" y="258445"/>
            <a:ext cx="4739640" cy="20142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455545"/>
            <a:ext cx="5638800" cy="3169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명세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ko-KR" sz="3600"/>
              <a:t>사용자는 </a:t>
            </a:r>
            <a:r>
              <a:rPr lang="en-US" altLang="ko-KR" sz="3600" b="1"/>
              <a:t>투표 목록을 조회</a:t>
            </a:r>
            <a:r>
              <a:rPr lang="en-US" altLang="ko-KR" sz="3600"/>
              <a:t>할 수 있다.</a:t>
            </a:r>
            <a:endParaRPr lang="en-US" altLang="ko-KR" sz="3600"/>
          </a:p>
          <a:p>
            <a:r>
              <a:rPr lang="en-US" altLang="ko-KR" sz="3600"/>
              <a:t>사용자는 </a:t>
            </a:r>
            <a:r>
              <a:rPr lang="en-US" altLang="ko-KR" sz="3600" b="1"/>
              <a:t>특정 투표를 조회</a:t>
            </a:r>
            <a:r>
              <a:rPr lang="en-US" altLang="ko-KR" sz="3600"/>
              <a:t>할 수 있다.</a:t>
            </a:r>
            <a:endParaRPr lang="en-US" altLang="ko-KR" sz="3600"/>
          </a:p>
          <a:p>
            <a:r>
              <a:rPr lang="en-US" altLang="ko-KR" sz="3600"/>
              <a:t>사용자는 </a:t>
            </a:r>
            <a:r>
              <a:rPr lang="en-US" altLang="ko-KR" sz="3600" b="1"/>
              <a:t>투표를 할 수 있다</a:t>
            </a:r>
            <a:r>
              <a:rPr lang="en-US" altLang="ko-KR" sz="3600"/>
              <a:t>.</a:t>
            </a:r>
            <a:endParaRPr lang="en-US" altLang="ko-KR" sz="3600"/>
          </a:p>
          <a:p>
            <a:r>
              <a:rPr lang="en-US" altLang="ko-KR" sz="3600"/>
              <a:t>사용자는 </a:t>
            </a:r>
            <a:r>
              <a:rPr lang="en-US" altLang="ko-KR" sz="3600" b="1"/>
              <a:t>투표 결과를 확인</a:t>
            </a:r>
            <a:r>
              <a:rPr lang="en-US" altLang="ko-KR" sz="3600"/>
              <a:t>할 수 있다.</a:t>
            </a:r>
            <a:endParaRPr lang="en-US" altLang="ko-KR" sz="3600"/>
          </a:p>
          <a:p>
            <a:r>
              <a:rPr lang="en-US" altLang="ko-KR" sz="3600"/>
              <a:t>관리자는 </a:t>
            </a:r>
            <a:r>
              <a:rPr lang="en-US" altLang="ko-KR" sz="3600" b="1"/>
              <a:t>투표를 생성</a:t>
            </a:r>
            <a:r>
              <a:rPr lang="en-US" altLang="ko-KR" sz="3600"/>
              <a:t>할 수 있다.</a:t>
            </a:r>
            <a:endParaRPr lang="en-US" altLang="ko-KR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선택 영역_00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7525" y="2540"/>
            <a:ext cx="11156950" cy="68554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서비스</a:t>
            </a:r>
            <a:r>
              <a:rPr lang="en-US" altLang="ko-KR"/>
              <a:t> </a:t>
            </a:r>
            <a:r>
              <a:rPr lang="ko-KR" altLang="en-US"/>
              <a:t>접속</a:t>
            </a:r>
            <a:endParaRPr lang="ko-KR" altLang="en-US"/>
          </a:p>
        </p:txBody>
      </p:sp>
      <p:pic>
        <p:nvPicPr>
          <p:cNvPr id="4" name="Content Placeholder 3" descr="00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85745" y="2258060"/>
            <a:ext cx="6238875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unknown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2495" y="888365"/>
            <a:ext cx="7446645" cy="50819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당신의</a:t>
            </a:r>
            <a:r>
              <a:rPr lang="en-US" altLang="ko-KR"/>
              <a:t> </a:t>
            </a:r>
            <a:r>
              <a:rPr lang="ko-KR" altLang="en-US"/>
              <a:t>가수에게</a:t>
            </a:r>
            <a:r>
              <a:rPr lang="en-US" altLang="ko-KR"/>
              <a:t> </a:t>
            </a:r>
            <a:r>
              <a:rPr lang="ko-KR" altLang="en-US"/>
              <a:t>투표하세요</a:t>
            </a:r>
            <a:r>
              <a:rPr lang="en-US" altLang="ko-KR"/>
              <a:t>!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47700" y="2214245"/>
            <a:ext cx="5036185" cy="396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ko-KR" sz="3600"/>
              <a:t>트로트</a:t>
            </a:r>
            <a:r>
              <a:rPr lang="en-US" altLang="ko-KR" sz="3600"/>
              <a:t> </a:t>
            </a:r>
            <a:r>
              <a:rPr lang="ko-KR" altLang="en-US" sz="3600"/>
              <a:t>왕은</a:t>
            </a:r>
            <a:r>
              <a:rPr lang="en-US" altLang="ko-KR" sz="3600"/>
              <a:t> </a:t>
            </a:r>
            <a:r>
              <a:rPr lang="ko-KR" altLang="en-US" sz="3600"/>
              <a:t>누구인가</a:t>
            </a:r>
            <a:r>
              <a:rPr lang="en-US" altLang="ko-KR" sz="3600"/>
              <a:t>?</a:t>
            </a:r>
            <a:endParaRPr lang="en-US" altLang="ko-KR" sz="3600"/>
          </a:p>
        </p:txBody>
      </p:sp>
      <p:sp>
        <p:nvSpPr>
          <p:cNvPr id="6" name="Rectangles 5"/>
          <p:cNvSpPr/>
          <p:nvPr/>
        </p:nvSpPr>
        <p:spPr>
          <a:xfrm>
            <a:off x="6127115" y="2214245"/>
            <a:ext cx="5036185" cy="396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ko-KR" sz="3600"/>
              <a:t>발라드</a:t>
            </a:r>
            <a:r>
              <a:rPr lang="ko-KR" altLang="en-US" sz="3600"/>
              <a:t>왕은</a:t>
            </a:r>
            <a:r>
              <a:rPr lang="en-US" altLang="ko-KR" sz="3600"/>
              <a:t> </a:t>
            </a:r>
            <a:r>
              <a:rPr lang="ko-KR" altLang="en-US" sz="3600"/>
              <a:t>누구인가</a:t>
            </a:r>
            <a:r>
              <a:rPr lang="en-US" altLang="ko-KR" sz="3600"/>
              <a:t>?</a:t>
            </a:r>
            <a:endParaRPr lang="en-US" altLang="ko-KR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0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48280" y="2218055"/>
            <a:ext cx="6315075" cy="3543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WPS Presentation</Application>
  <PresentationFormat>宽屏</PresentationFormat>
  <Paragraphs>68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SimSun</vt:lpstr>
      <vt:lpstr>Wingdings</vt:lpstr>
      <vt:lpstr>Nimbus Roman No9 L</vt:lpstr>
      <vt:lpstr>굴림</vt:lpstr>
      <vt:lpstr>Gubbi</vt:lpstr>
      <vt:lpstr>BatangChe</vt:lpstr>
      <vt:lpstr>Noto Sans CJK HK</vt:lpstr>
      <vt:lpstr>Arial Black</vt:lpstr>
      <vt:lpstr>Microsoft YaHei</vt:lpstr>
      <vt:lpstr>Droid Sans Fallback</vt:lpstr>
      <vt:lpstr>Arial Unicode MS</vt:lpstr>
      <vt:lpstr>SimSun</vt:lpstr>
      <vt:lpstr>OpenSymbol</vt:lpstr>
      <vt:lpstr>Office Theme</vt:lpstr>
      <vt:lpstr>서바이벌 투표</vt:lpstr>
      <vt:lpstr>미스터트롯 결승 투표자수가 무려 2790만표! </vt:lpstr>
      <vt:lpstr>PowerPoint 演示文稿</vt:lpstr>
      <vt:lpstr>투표관련 기능 명세</vt:lpstr>
      <vt:lpstr>PowerPoint 演示文稿</vt:lpstr>
      <vt:lpstr>서비스 접속</vt:lpstr>
      <vt:lpstr>PowerPoint 演示文稿</vt:lpstr>
      <vt:lpstr>당신의 가수에게 투표하세요!</vt:lpstr>
      <vt:lpstr>PowerPoint 演示文稿</vt:lpstr>
      <vt:lpstr>PowerPoint 演示文稿</vt:lpstr>
      <vt:lpstr>PowerPoint 演示文稿</vt:lpstr>
      <vt:lpstr>내가 좋아하는 가수의 정보를 확인하자!</vt:lpstr>
      <vt:lpstr>PowerPoint 演示文稿</vt:lpstr>
      <vt:lpstr>PowerPoint 演示文稿</vt:lpstr>
      <vt:lpstr>PowerPoint 演示文稿</vt:lpstr>
      <vt:lpstr>내가 좋아하는 가수의 투표 결과를 확인하자!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masonjar</cp:lastModifiedBy>
  <cp:revision>11</cp:revision>
  <dcterms:created xsi:type="dcterms:W3CDTF">2022-03-07T09:54:04Z</dcterms:created>
  <dcterms:modified xsi:type="dcterms:W3CDTF">2022-03-07T09:54:04Z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