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8F1F3-BD55-4B1C-A914-8BA225B1C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023996-72A3-4D49-BE77-980D12BB2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2F56E-B2B1-4C88-A41A-D3FB5A9B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B9574-3854-46E3-9A29-96A028CF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FBBE5D-6399-4533-B396-CDECFA0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25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B37E1-F2E4-4AC2-84BE-D96FE98F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68A84E-4F90-4A84-9566-42F62DCD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6B4D-162D-4D55-AC9A-7D6D71A7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741EB4-2577-4FB7-BAF9-82B8010E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7614E2-F58C-4333-B9ED-92E1CF82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63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31B80D-767B-43B3-A01D-6DE276839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8A9AC1-5192-4686-A98D-F1AB8CFEC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09EBE-73BE-4C07-927F-A67BBA74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9DC2D1-34ED-41FB-8FFB-1ECB24DB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A466F6-B4FC-4EC4-A18B-890F1CA6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23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79013-7BC4-445E-AF13-37E81FC4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2FE04-DAD4-46EB-ABEC-F5C8284D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D79ED-9D13-4379-80D4-D9C46829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8E3A0-D015-4A45-8C66-F0B18EFA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2A7E32-F7C0-4F00-B8FC-98294F2E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34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6AD4D-D72E-4797-82A6-FFAA6A2E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BBC285-9781-4C34-AA71-23949DD9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0B481F-66F1-4788-A034-FCAA2BD8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C2919-97A3-4AC1-92EE-819E2960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CE58E-3298-4E88-B3DE-208B93C0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13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83F51-F970-48EB-A1C4-B5FFDD0F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69915-0D45-458B-8BA0-D91D09276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88F541-8733-481B-BBEA-E9D5B964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A0B785-4506-4FF3-84D3-22C083BE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DDF1A2-3295-465A-B0BB-C8C57A39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0286E8-EC0E-4896-B212-4D551077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F400B-527B-4FBD-8240-3E3171B5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DE0493-B8D3-4D5C-A90D-4698E9BD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841CDC-735A-49FC-BC0C-D943CA49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233A09-4F6E-47E5-BAEC-F0D5FAF61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F443EB-05D2-4DA2-B386-C3BC5D702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FA9164-6E93-48B1-8676-90F00D70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4031882-3FC5-4EC5-BE5F-A12762F4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57105A-629C-4ABE-908F-F9DFD93B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0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BA4D6-CEAE-497F-9888-C080B477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0B0956-74C5-4A22-A24D-CA78701F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E498DD-1A0B-4A07-98E5-10EEFB5F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C5298E-946D-44DB-9529-C6D33716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9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CBBD3A-9458-4C0A-ADF1-498F18D3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86149D-DCB8-4921-83C0-B5C16B2A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EE8B57-3B03-46FD-A989-6DE3CF23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58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B306B-E3BA-485F-8129-23695758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7BA0F1-2416-4346-A362-84C73710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8ECD5E-8A54-4379-BDFC-36EF66242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3D1AE6-AA8C-4698-A226-4491FAC3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4A41CD-A61F-4665-9040-387405ED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2E3A5A-15E8-49FA-8911-6E32DBFB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34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A7136-A3A6-4AC7-8FDC-E47E5B86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F27DEE-035F-4579-B074-38B36BB9F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74C582-4A68-497F-9749-C71CD4984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39981D-3106-44CC-A58D-BB4A99F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0702CB-C41D-4839-94BA-D5E8C413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02B0A4-29A6-4549-84B9-2AB324B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7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0D743A-F34F-42D5-829E-1DE115A0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6955EE-A47E-47D6-B82D-52BD381C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E53BD8-E344-45AB-BAA0-075DBC054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1C3C-B30B-42CC-94D5-E0630650B9B3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7208E-50C8-4742-96F3-3773549A9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059CEC-6045-43BD-9305-BACDBD2B1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6426-CCBD-4B3C-B26B-BBF4EB7BF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60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AC533-971C-44BF-B841-0706C27AC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B47136-94FB-4F1A-98E2-4344BD458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 官恒廷</a:t>
            </a:r>
            <a:endParaRPr lang="en-US" altLang="zh-TW" dirty="0"/>
          </a:p>
          <a:p>
            <a:r>
              <a:rPr lang="zh-TW" altLang="en-US" dirty="0"/>
              <a:t>系級</a:t>
            </a:r>
            <a:r>
              <a:rPr lang="en-US" altLang="zh-TW" dirty="0"/>
              <a:t>:</a:t>
            </a:r>
            <a:r>
              <a:rPr lang="zh-TW" altLang="en-US" dirty="0"/>
              <a:t> 電子系三甲</a:t>
            </a:r>
            <a:endParaRPr lang="en-US" altLang="zh-TW" dirty="0"/>
          </a:p>
          <a:p>
            <a:r>
              <a:rPr lang="zh-TW" altLang="en-US" dirty="0"/>
              <a:t>學號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0652017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5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8CE86-DAA1-4C8E-AC5C-54C926F8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423D02-02BD-4163-AEF3-2B135E9F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/>
              <a:t>Convert an image to a grayscale image, then set 128 as the threshold value, </a:t>
            </a:r>
          </a:p>
          <a:p>
            <a:pPr marL="0" indent="0">
              <a:buNone/>
            </a:pPr>
            <a:r>
              <a:rPr lang="en-US" altLang="zh-TW" sz="1800" dirty="0"/>
              <a:t>if the pixel value is greater than 128 will be assigned to 255, else will be assigned to 0.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Then run morphological operations with opening and closing, </a:t>
            </a:r>
          </a:p>
          <a:p>
            <a:pPr marL="0" indent="0">
              <a:buNone/>
            </a:pPr>
            <a:r>
              <a:rPr lang="en-US" altLang="zh-TW" sz="1800" dirty="0"/>
              <a:t>the kernel should be between 3*3 and 9*9, recording the execution speed of the operations.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Compare the differences with the items below</a:t>
            </a:r>
          </a:p>
          <a:p>
            <a:r>
              <a:rPr lang="en-US" altLang="zh-TW" sz="1800" dirty="0"/>
              <a:t>Running without AVX</a:t>
            </a:r>
          </a:p>
          <a:p>
            <a:r>
              <a:rPr lang="en-US" altLang="zh-TW" sz="1800" dirty="0"/>
              <a:t>Running with AVX</a:t>
            </a:r>
          </a:p>
          <a:p>
            <a:r>
              <a:rPr lang="en-US" altLang="zh-TW" sz="1800" dirty="0"/>
              <a:t>Search for multi thread (map and reduce) to speed up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32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A1E67-E863-478B-A404-F219B59F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E3F40B-5C2E-4195-80A8-0A0C538E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input RGB image to grayscale image</a:t>
            </a:r>
          </a:p>
          <a:p>
            <a:r>
              <a:rPr lang="en-US" altLang="zh-TW" dirty="0"/>
              <a:t>Set 128 as the threshold value</a:t>
            </a:r>
          </a:p>
          <a:p>
            <a:r>
              <a:rPr lang="en-US" altLang="zh-TW" dirty="0"/>
              <a:t>Running with/without AVX</a:t>
            </a:r>
          </a:p>
          <a:p>
            <a:r>
              <a:rPr lang="en-US" altLang="zh-TW" dirty="0"/>
              <a:t>Run morphological operations with opening and closing</a:t>
            </a:r>
          </a:p>
          <a:p>
            <a:r>
              <a:rPr lang="en-US" altLang="zh-TW" dirty="0"/>
              <a:t>recording the execution speed of the operations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695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C0032-77B0-4DE7-9CA7-C068F50B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5416CF-AB30-427B-97CD-200A22080331}"/>
              </a:ext>
            </a:extLst>
          </p:cNvPr>
          <p:cNvSpPr/>
          <p:nvPr/>
        </p:nvSpPr>
        <p:spPr>
          <a:xfrm>
            <a:off x="5366158" y="885242"/>
            <a:ext cx="1258348" cy="57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CB8C624-9F2A-422F-9F5C-623A44C52139}"/>
              </a:ext>
            </a:extLst>
          </p:cNvPr>
          <p:cNvCxnSpPr>
            <a:cxnSpLocks/>
          </p:cNvCxnSpPr>
          <p:nvPr/>
        </p:nvCxnSpPr>
        <p:spPr>
          <a:xfrm>
            <a:off x="5995332" y="1464082"/>
            <a:ext cx="0" cy="356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25D4598-1656-481E-BF07-67758F2316E2}"/>
              </a:ext>
            </a:extLst>
          </p:cNvPr>
          <p:cNvSpPr/>
          <p:nvPr/>
        </p:nvSpPr>
        <p:spPr>
          <a:xfrm>
            <a:off x="5366158" y="1820308"/>
            <a:ext cx="1258348" cy="57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Turn on/off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AVX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65A579D-1809-4E87-B9DD-CBAE3683F577}"/>
              </a:ext>
            </a:extLst>
          </p:cNvPr>
          <p:cNvCxnSpPr>
            <a:cxnSpLocks/>
          </p:cNvCxnSpPr>
          <p:nvPr/>
        </p:nvCxnSpPr>
        <p:spPr>
          <a:xfrm>
            <a:off x="5995332" y="2399148"/>
            <a:ext cx="0" cy="356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25600E8-A31F-4319-81C4-475117BB5C27}"/>
              </a:ext>
            </a:extLst>
          </p:cNvPr>
          <p:cNvSpPr/>
          <p:nvPr/>
        </p:nvSpPr>
        <p:spPr>
          <a:xfrm>
            <a:off x="5366158" y="2755374"/>
            <a:ext cx="1258348" cy="57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Grayscale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3BCDCDA-2FDB-48EA-9280-062FA679EE43}"/>
              </a:ext>
            </a:extLst>
          </p:cNvPr>
          <p:cNvCxnSpPr>
            <a:cxnSpLocks/>
          </p:cNvCxnSpPr>
          <p:nvPr/>
        </p:nvCxnSpPr>
        <p:spPr>
          <a:xfrm>
            <a:off x="5995332" y="3334214"/>
            <a:ext cx="0" cy="356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5F99F32-061E-4CF9-B189-35D17DEF46F5}"/>
              </a:ext>
            </a:extLst>
          </p:cNvPr>
          <p:cNvSpPr/>
          <p:nvPr/>
        </p:nvSpPr>
        <p:spPr>
          <a:xfrm>
            <a:off x="5366158" y="3690440"/>
            <a:ext cx="1258348" cy="57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Threshold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341EDF3-0042-413F-8C44-DFFFF64C46AB}"/>
              </a:ext>
            </a:extLst>
          </p:cNvPr>
          <p:cNvCxnSpPr>
            <a:cxnSpLocks/>
          </p:cNvCxnSpPr>
          <p:nvPr/>
        </p:nvCxnSpPr>
        <p:spPr>
          <a:xfrm>
            <a:off x="5995332" y="4269280"/>
            <a:ext cx="0" cy="356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DDE8652-12E7-4CD2-AC45-8DEC80BFABD7}"/>
              </a:ext>
            </a:extLst>
          </p:cNvPr>
          <p:cNvSpPr/>
          <p:nvPr/>
        </p:nvSpPr>
        <p:spPr>
          <a:xfrm>
            <a:off x="5366158" y="4625506"/>
            <a:ext cx="1258348" cy="57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Morphology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Open/close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16A7AC2-1DF1-4C63-8A4F-E23C9A8BF4E5}"/>
              </a:ext>
            </a:extLst>
          </p:cNvPr>
          <p:cNvCxnSpPr>
            <a:cxnSpLocks/>
          </p:cNvCxnSpPr>
          <p:nvPr/>
        </p:nvCxnSpPr>
        <p:spPr>
          <a:xfrm>
            <a:off x="5995332" y="5204346"/>
            <a:ext cx="0" cy="356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19A7161-D6FD-4D09-958A-8021E7354AD8}"/>
              </a:ext>
            </a:extLst>
          </p:cNvPr>
          <p:cNvSpPr txBox="1"/>
          <p:nvPr/>
        </p:nvSpPr>
        <p:spPr>
          <a:xfrm>
            <a:off x="6915324" y="473026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x100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3D25F64-7F8A-4F3C-B583-0B85C7F2008A}"/>
              </a:ext>
            </a:extLst>
          </p:cNvPr>
          <p:cNvCxnSpPr/>
          <p:nvPr/>
        </p:nvCxnSpPr>
        <p:spPr>
          <a:xfrm flipH="1">
            <a:off x="4563611" y="4447393"/>
            <a:ext cx="1431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89FB674-B97D-4226-AF4A-A450ED090806}"/>
              </a:ext>
            </a:extLst>
          </p:cNvPr>
          <p:cNvCxnSpPr/>
          <p:nvPr/>
        </p:nvCxnSpPr>
        <p:spPr>
          <a:xfrm flipH="1">
            <a:off x="4563610" y="5368307"/>
            <a:ext cx="1431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17C2E5-9AA6-412F-9BD2-1E40EC069AFB}"/>
              </a:ext>
            </a:extLst>
          </p:cNvPr>
          <p:cNvSpPr txBox="1"/>
          <p:nvPr/>
        </p:nvSpPr>
        <p:spPr>
          <a:xfrm>
            <a:off x="3517016" y="4262727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 time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D4157B3-45FA-4F79-B124-E1524A18C1BE}"/>
              </a:ext>
            </a:extLst>
          </p:cNvPr>
          <p:cNvSpPr txBox="1"/>
          <p:nvPr/>
        </p:nvSpPr>
        <p:spPr>
          <a:xfrm>
            <a:off x="3561547" y="518364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End time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89F8582-AC5D-49AF-A82A-97D6885F3CC9}"/>
              </a:ext>
            </a:extLst>
          </p:cNvPr>
          <p:cNvCxnSpPr/>
          <p:nvPr/>
        </p:nvCxnSpPr>
        <p:spPr>
          <a:xfrm>
            <a:off x="4899171" y="4447393"/>
            <a:ext cx="0" cy="92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6EE11FE-E375-4059-9CB3-078F2F7967C8}"/>
              </a:ext>
            </a:extLst>
          </p:cNvPr>
          <p:cNvSpPr/>
          <p:nvPr/>
        </p:nvSpPr>
        <p:spPr>
          <a:xfrm>
            <a:off x="3215138" y="4721976"/>
            <a:ext cx="171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Execution speed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442B33-F163-400D-9AD7-32EC17F502E2}"/>
              </a:ext>
            </a:extLst>
          </p:cNvPr>
          <p:cNvSpPr/>
          <p:nvPr/>
        </p:nvSpPr>
        <p:spPr>
          <a:xfrm>
            <a:off x="5366158" y="5570802"/>
            <a:ext cx="1258348" cy="57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Result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1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B859E-07DA-4636-BA9A-A5C1BCFD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Refinement and Coding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7471156-4CCB-42AD-A1A6-FAB36039BAEA}"/>
              </a:ext>
            </a:extLst>
          </p:cNvPr>
          <p:cNvCxnSpPr>
            <a:cxnSpLocks/>
          </p:cNvCxnSpPr>
          <p:nvPr/>
        </p:nvCxnSpPr>
        <p:spPr>
          <a:xfrm>
            <a:off x="4479022" y="2638338"/>
            <a:ext cx="4278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B788DD9-A7E1-422D-8303-0C5A2EA9E569}"/>
              </a:ext>
            </a:extLst>
          </p:cNvPr>
          <p:cNvSpPr txBox="1"/>
          <p:nvPr/>
        </p:nvSpPr>
        <p:spPr>
          <a:xfrm>
            <a:off x="5073279" y="2453671"/>
            <a:ext cx="42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Isolate the parts that needs to be compared</a:t>
            </a:r>
            <a:endParaRPr lang="zh-TW" altLang="en-US" dirty="0"/>
          </a:p>
        </p:txBody>
      </p:sp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7ACE3FF6-26CA-435F-8817-442E728FB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7" y="1754574"/>
            <a:ext cx="3418908" cy="4351338"/>
          </a:xfr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33EA987-ABC7-4A02-ACFA-29608389217A}"/>
              </a:ext>
            </a:extLst>
          </p:cNvPr>
          <p:cNvSpPr/>
          <p:nvPr/>
        </p:nvSpPr>
        <p:spPr>
          <a:xfrm>
            <a:off x="838200" y="2348918"/>
            <a:ext cx="3640822" cy="536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87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D42FE-2B96-4379-909D-E3C87E9B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Verification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A04529D-1776-423B-8ECD-00BBC630B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4142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393134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365597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80832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AVX 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AVX Disable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8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0.167896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0.213865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1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0.204883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0.221862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8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0.242850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0.266954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9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0.272829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0.319801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88722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580D84B7-FDB8-4DC0-B3B5-627E88ED1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69" y="289615"/>
            <a:ext cx="1705213" cy="147658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E6E3B2-71EA-447A-9158-3CC73D339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54" y="214107"/>
            <a:ext cx="1752845" cy="1476581"/>
          </a:xfrm>
          <a:prstGeom prst="rect">
            <a:avLst/>
          </a:prstGeom>
        </p:spPr>
      </p:pic>
      <p:pic>
        <p:nvPicPr>
          <p:cNvPr id="15" name="圖片 14" descr="result">
            <a:extLst>
              <a:ext uri="{FF2B5EF4-FFF2-40B4-BE49-F238E27FC236}">
                <a16:creationId xmlns:a16="http://schemas.microsoft.com/office/drawing/2014/main" id="{5B08F473-C8D3-4A1B-8901-A4D19DB7D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" y="4625576"/>
            <a:ext cx="2916225" cy="1590668"/>
          </a:xfrm>
          <a:prstGeom prst="rect">
            <a:avLst/>
          </a:prstGeom>
        </p:spPr>
      </p:pic>
      <p:pic>
        <p:nvPicPr>
          <p:cNvPr id="17" name="圖片 16" descr="result">
            <a:extLst>
              <a:ext uri="{FF2B5EF4-FFF2-40B4-BE49-F238E27FC236}">
                <a16:creationId xmlns:a16="http://schemas.microsoft.com/office/drawing/2014/main" id="{4672A649-4AAF-4039-A241-B2A1EA87E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15" y="4625576"/>
            <a:ext cx="2916226" cy="1590668"/>
          </a:xfrm>
          <a:prstGeom prst="rect">
            <a:avLst/>
          </a:prstGeom>
        </p:spPr>
      </p:pic>
      <p:pic>
        <p:nvPicPr>
          <p:cNvPr id="19" name="圖片 18" descr="result">
            <a:extLst>
              <a:ext uri="{FF2B5EF4-FFF2-40B4-BE49-F238E27FC236}">
                <a16:creationId xmlns:a16="http://schemas.microsoft.com/office/drawing/2014/main" id="{3611ADD2-A1B5-47A3-9AFC-103EEE5B2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86" y="4625576"/>
            <a:ext cx="2916225" cy="1590668"/>
          </a:xfrm>
          <a:prstGeom prst="rect">
            <a:avLst/>
          </a:prstGeom>
        </p:spPr>
      </p:pic>
      <p:pic>
        <p:nvPicPr>
          <p:cNvPr id="21" name="圖片 20" descr="result">
            <a:extLst>
              <a:ext uri="{FF2B5EF4-FFF2-40B4-BE49-F238E27FC236}">
                <a16:creationId xmlns:a16="http://schemas.microsoft.com/office/drawing/2014/main" id="{BFD54526-F5FB-41F5-AF84-1D3A0C7538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996" y="4625576"/>
            <a:ext cx="2916225" cy="1590668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7ADE4B96-0065-4706-8B90-18EA717CE546}"/>
              </a:ext>
            </a:extLst>
          </p:cNvPr>
          <p:cNvSpPr txBox="1"/>
          <p:nvPr/>
        </p:nvSpPr>
        <p:spPr>
          <a:xfrm>
            <a:off x="1267830" y="42562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3*3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CBE18A1-4A97-4C6B-A095-40BF61D55630}"/>
              </a:ext>
            </a:extLst>
          </p:cNvPr>
          <p:cNvSpPr txBox="1"/>
          <p:nvPr/>
        </p:nvSpPr>
        <p:spPr>
          <a:xfrm>
            <a:off x="4359467" y="42562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5*5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8E034AD-8500-47D7-8912-4F1B74861DE5}"/>
              </a:ext>
            </a:extLst>
          </p:cNvPr>
          <p:cNvSpPr txBox="1"/>
          <p:nvPr/>
        </p:nvSpPr>
        <p:spPr>
          <a:xfrm>
            <a:off x="7410437" y="422397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7*7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5059833-8C9B-48AD-A2E8-EA0D3FA18426}"/>
              </a:ext>
            </a:extLst>
          </p:cNvPr>
          <p:cNvSpPr txBox="1"/>
          <p:nvPr/>
        </p:nvSpPr>
        <p:spPr>
          <a:xfrm>
            <a:off x="10390049" y="422397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9*9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4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269D4-879F-4503-AE6D-7DD016B5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126E0D-D6BA-4F4B-8DB7-87B0CB72C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04"/>
          <a:stretch/>
        </p:blipFill>
        <p:spPr>
          <a:xfrm>
            <a:off x="838200" y="1690688"/>
            <a:ext cx="5449740" cy="80084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47BC88-92A7-42B0-A957-BFE36DE52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2558"/>
            <a:ext cx="4377135" cy="3075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B60D60-BB01-4424-9C2E-E4F51A6D1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828"/>
            <a:ext cx="12192000" cy="3483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922F54D-488B-4360-BE1F-44CB5A770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3183"/>
            <a:ext cx="12192000" cy="3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205</Words>
  <Application>Microsoft Office PowerPoint</Application>
  <PresentationFormat>寬螢幕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嵌入式影像處理</vt:lpstr>
      <vt:lpstr>Requirements</vt:lpstr>
      <vt:lpstr>Analysis </vt:lpstr>
      <vt:lpstr>Design </vt:lpstr>
      <vt:lpstr>Refinement and Coding</vt:lpstr>
      <vt:lpstr>Verification</vt:lpstr>
      <vt:lpstr>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</dc:title>
  <dc:creator>Tim_Lab</dc:creator>
  <cp:lastModifiedBy>Tim_Lab</cp:lastModifiedBy>
  <cp:revision>18</cp:revision>
  <dcterms:created xsi:type="dcterms:W3CDTF">2020-03-31T03:24:48Z</dcterms:created>
  <dcterms:modified xsi:type="dcterms:W3CDTF">2020-04-01T05:27:14Z</dcterms:modified>
</cp:coreProperties>
</file>