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sldIdLst>
    <p:sldId id="259" r:id="rId6"/>
    <p:sldId id="257" r:id="rId7"/>
    <p:sldId id="260" r:id="rId8"/>
    <p:sldId id="258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gs" Target="tags/tag2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A876-CA66-424D-9B49-AE9E0DBCB2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BCFD-66CA-49C2-98B8-529EB04694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A876-CA66-424D-9B49-AE9E0DBCB2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BCFD-66CA-49C2-98B8-529EB04694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A876-CA66-424D-9B49-AE9E0DBCB2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BCFD-66CA-49C2-98B8-529EB04694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A13A-0D72-45B9-A59E-07A5CC34B1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9DBB-9A80-4FCD-84C8-F181159E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A13A-0D72-45B9-A59E-07A5CC34B1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9DBB-9A80-4FCD-84C8-F181159E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A13A-0D72-45B9-A59E-07A5CC34B1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9DBB-9A80-4FCD-84C8-F181159E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A13A-0D72-45B9-A59E-07A5CC34B1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9DBB-9A80-4FCD-84C8-F181159E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A13A-0D72-45B9-A59E-07A5CC34B1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9DBB-9A80-4FCD-84C8-F181159E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A13A-0D72-45B9-A59E-07A5CC34B1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9DBB-9A80-4FCD-84C8-F181159E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A13A-0D72-45B9-A59E-07A5CC34B1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9DBB-9A80-4FCD-84C8-F181159E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A13A-0D72-45B9-A59E-07A5CC34B1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9DBB-9A80-4FCD-84C8-F181159E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A876-CA66-424D-9B49-AE9E0DBCB2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BCFD-66CA-49C2-98B8-529EB04694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A13A-0D72-45B9-A59E-07A5CC34B1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9DBB-9A80-4FCD-84C8-F181159E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A13A-0D72-45B9-A59E-07A5CC34B1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9DBB-9A80-4FCD-84C8-F181159E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A13A-0D72-45B9-A59E-07A5CC34B1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9DBB-9A80-4FCD-84C8-F181159E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1CD1-0867-42CC-B82B-4D9AFF3DBF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4F6D-B9CF-430A-AD48-3A8DDAC079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1CD1-0867-42CC-B82B-4D9AFF3DBF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4F6D-B9CF-430A-AD48-3A8DDAC079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1CD1-0867-42CC-B82B-4D9AFF3DBF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4F6D-B9CF-430A-AD48-3A8DDAC079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1CD1-0867-42CC-B82B-4D9AFF3DBF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4F6D-B9CF-430A-AD48-3A8DDAC079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1CD1-0867-42CC-B82B-4D9AFF3DBF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4F6D-B9CF-430A-AD48-3A8DDAC079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1CD1-0867-42CC-B82B-4D9AFF3DBF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4F6D-B9CF-430A-AD48-3A8DDAC079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1CD1-0867-42CC-B82B-4D9AFF3DBF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4F6D-B9CF-430A-AD48-3A8DDAC079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A876-CA66-424D-9B49-AE9E0DBCB2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BCFD-66CA-49C2-98B8-529EB04694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1CD1-0867-42CC-B82B-4D9AFF3DBF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4F6D-B9CF-430A-AD48-3A8DDAC079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1CD1-0867-42CC-B82B-4D9AFF3DBF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4F6D-B9CF-430A-AD48-3A8DDAC079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1CD1-0867-42CC-B82B-4D9AFF3DBF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4F6D-B9CF-430A-AD48-3A8DDAC079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1CD1-0867-42CC-B82B-4D9AFF3DBF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4F6D-B9CF-430A-AD48-3A8DDAC079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443-5399-499A-A310-D0D808716D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A7CA-7AA7-4D4F-9BAC-E2AF9C8C8E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443-5399-499A-A310-D0D808716D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A7CA-7AA7-4D4F-9BAC-E2AF9C8C8E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443-5399-499A-A310-D0D808716D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A7CA-7AA7-4D4F-9BAC-E2AF9C8C8E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443-5399-499A-A310-D0D808716D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A7CA-7AA7-4D4F-9BAC-E2AF9C8C8E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443-5399-499A-A310-D0D808716D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A7CA-7AA7-4D4F-9BAC-E2AF9C8C8E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443-5399-499A-A310-D0D808716D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A7CA-7AA7-4D4F-9BAC-E2AF9C8C8E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A876-CA66-424D-9B49-AE9E0DBCB2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BCFD-66CA-49C2-98B8-529EB04694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443-5399-499A-A310-D0D808716D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A7CA-7AA7-4D4F-9BAC-E2AF9C8C8E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443-5399-499A-A310-D0D808716D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A7CA-7AA7-4D4F-9BAC-E2AF9C8C8E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443-5399-499A-A310-D0D808716D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A7CA-7AA7-4D4F-9BAC-E2AF9C8C8E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443-5399-499A-A310-D0D808716D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A7CA-7AA7-4D4F-9BAC-E2AF9C8C8E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443-5399-499A-A310-D0D808716D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A7CA-7AA7-4D4F-9BAC-E2AF9C8C8E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A876-CA66-424D-9B49-AE9E0DBCB2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BCFD-66CA-49C2-98B8-529EB04694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A876-CA66-424D-9B49-AE9E0DBCB2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BCFD-66CA-49C2-98B8-529EB04694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A876-CA66-424D-9B49-AE9E0DBCB2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BCFD-66CA-49C2-98B8-529EB04694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A876-CA66-424D-9B49-AE9E0DBCB2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BCFD-66CA-49C2-98B8-529EB04694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A876-CA66-424D-9B49-AE9E0DBCB2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BCFD-66CA-49C2-98B8-529EB04694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8DA876-CA66-424D-9B49-AE9E0DBCB2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89BCFD-66CA-49C2-98B8-529EB04694C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8FA13A-0D72-45B9-A59E-07A5CC34B1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D59DBB-9A80-4FCD-84C8-F181159E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ED1CD1-0867-42CC-B82B-4D9AFF3DBF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1F4F6D-B9CF-430A-AD48-3A8DDAC079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082443-5399-499A-A310-D0D808716D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23A7CA-7AA7-4D4F-9BAC-E2AF9C8C8E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4.xml"/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立方体 2"/>
          <p:cNvSpPr/>
          <p:nvPr/>
        </p:nvSpPr>
        <p:spPr>
          <a:xfrm>
            <a:off x="299085" y="1390650"/>
            <a:ext cx="490855" cy="979170"/>
          </a:xfrm>
          <a:prstGeom prst="cube">
            <a:avLst>
              <a:gd name="adj" fmla="val 6545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93065" y="1662430"/>
            <a:ext cx="472440" cy="466090"/>
            <a:chOff x="1516" y="737"/>
            <a:chExt cx="948" cy="933"/>
          </a:xfrm>
          <a:scene3d>
            <a:camera prst="orthographicFront">
              <a:rot lat="2400000" lon="18000000" rev="0"/>
            </a:camera>
            <a:lightRig rig="threePt" dir="t"/>
          </a:scene3d>
        </p:grpSpPr>
        <p:sp>
          <p:nvSpPr>
            <p:cNvPr id="4" name="矩形 3"/>
            <p:cNvSpPr/>
            <p:nvPr/>
          </p:nvSpPr>
          <p:spPr>
            <a:xfrm>
              <a:off x="1516" y="737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832" y="737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148" y="737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516" y="1038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832" y="1038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148" y="1038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516" y="1354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832" y="1354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8" y="1354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15" name="立方体 14"/>
          <p:cNvSpPr/>
          <p:nvPr/>
        </p:nvSpPr>
        <p:spPr>
          <a:xfrm>
            <a:off x="1541780" y="1337310"/>
            <a:ext cx="387985" cy="979170"/>
          </a:xfrm>
          <a:prstGeom prst="cube">
            <a:avLst>
              <a:gd name="adj" fmla="val 8331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542415" y="1577975"/>
            <a:ext cx="472440" cy="466090"/>
            <a:chOff x="1516" y="737"/>
            <a:chExt cx="948" cy="933"/>
          </a:xfrm>
          <a:scene3d>
            <a:camera prst="orthographicFront">
              <a:rot lat="2400000" lon="18000000" rev="0"/>
            </a:camera>
            <a:lightRig rig="threePt" dir="t"/>
          </a:scene3d>
        </p:grpSpPr>
        <p:sp>
          <p:nvSpPr>
            <p:cNvPr id="17" name="矩形 16"/>
            <p:cNvSpPr/>
            <p:nvPr/>
          </p:nvSpPr>
          <p:spPr>
            <a:xfrm>
              <a:off x="1516" y="737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832" y="737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148" y="737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516" y="1038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832" y="1038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148" y="1038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516" y="1354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832" y="1354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148" y="1354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2143760" y="1551305"/>
            <a:ext cx="1057275" cy="637540"/>
            <a:chOff x="4487" y="2348"/>
            <a:chExt cx="1665" cy="1004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27" name="组合 26"/>
            <p:cNvGrpSpPr/>
            <p:nvPr/>
          </p:nvGrpSpPr>
          <p:grpSpPr>
            <a:xfrm>
              <a:off x="4487" y="2348"/>
              <a:ext cx="1017" cy="1004"/>
              <a:chOff x="1516" y="737"/>
              <a:chExt cx="948" cy="933"/>
            </a:xfrm>
            <a:grpFill/>
            <a:scene3d>
              <a:camera prst="orthographicFront">
                <a:rot lat="2400000" lon="18000000" rev="0"/>
              </a:camera>
              <a:lightRig rig="threePt" dir="t"/>
            </a:scene3d>
          </p:grpSpPr>
          <p:sp>
            <p:nvSpPr>
              <p:cNvPr id="28" name="矩形 27"/>
              <p:cNvSpPr/>
              <p:nvPr/>
            </p:nvSpPr>
            <p:spPr>
              <a:xfrm>
                <a:off x="1516" y="737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832" y="737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148" y="737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516" y="1038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832" y="1038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148" y="1038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516" y="1354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832" y="1354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148" y="1354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4702" y="2348"/>
              <a:ext cx="1017" cy="1004"/>
              <a:chOff x="1516" y="737"/>
              <a:chExt cx="948" cy="933"/>
            </a:xfrm>
            <a:grpFill/>
            <a:scene3d>
              <a:camera prst="orthographicFront">
                <a:rot lat="2400000" lon="18000000" rev="0"/>
              </a:camera>
              <a:lightRig rig="threePt" dir="t"/>
            </a:scene3d>
          </p:grpSpPr>
          <p:sp>
            <p:nvSpPr>
              <p:cNvPr id="58" name="矩形 57"/>
              <p:cNvSpPr/>
              <p:nvPr/>
            </p:nvSpPr>
            <p:spPr>
              <a:xfrm>
                <a:off x="1516" y="737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832" y="737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148" y="737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1516" y="1038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1832" y="1038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2148" y="1038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1516" y="1354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1832" y="1354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2148" y="1354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4908" y="2348"/>
              <a:ext cx="1017" cy="1004"/>
              <a:chOff x="1516" y="737"/>
              <a:chExt cx="948" cy="933"/>
            </a:xfrm>
            <a:grpFill/>
            <a:scene3d>
              <a:camera prst="orthographicFront">
                <a:rot lat="2400000" lon="18000000" rev="0"/>
              </a:camera>
              <a:lightRig rig="threePt" dir="t"/>
            </a:scene3d>
          </p:grpSpPr>
          <p:sp>
            <p:nvSpPr>
              <p:cNvPr id="68" name="矩形 67"/>
              <p:cNvSpPr/>
              <p:nvPr/>
            </p:nvSpPr>
            <p:spPr>
              <a:xfrm>
                <a:off x="1516" y="737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832" y="737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2148" y="737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1516" y="1038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832" y="1038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2148" y="1038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516" y="1354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832" y="1354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2148" y="1354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5136" y="2348"/>
              <a:ext cx="1017" cy="1004"/>
              <a:chOff x="1516" y="737"/>
              <a:chExt cx="948" cy="933"/>
            </a:xfrm>
            <a:grpFill/>
            <a:scene3d>
              <a:camera prst="orthographicFront">
                <a:rot lat="2400000" lon="18000000" rev="0"/>
              </a:camera>
              <a:lightRig rig="threePt" dir="t"/>
            </a:scene3d>
          </p:grpSpPr>
          <p:sp>
            <p:nvSpPr>
              <p:cNvPr id="78" name="矩形 77"/>
              <p:cNvSpPr/>
              <p:nvPr/>
            </p:nvSpPr>
            <p:spPr>
              <a:xfrm>
                <a:off x="1516" y="737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832" y="737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2148" y="737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1516" y="1038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1832" y="1038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148" y="1038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1516" y="1354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1832" y="1354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2148" y="1354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</p:grpSp>
      <p:grpSp>
        <p:nvGrpSpPr>
          <p:cNvPr id="92" name="组合 91"/>
          <p:cNvGrpSpPr/>
          <p:nvPr/>
        </p:nvGrpSpPr>
        <p:grpSpPr>
          <a:xfrm>
            <a:off x="3730625" y="1337310"/>
            <a:ext cx="623570" cy="979170"/>
            <a:chOff x="5503" y="1076"/>
            <a:chExt cx="982" cy="154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88" name="立方体 87"/>
            <p:cNvSpPr/>
            <p:nvPr/>
          </p:nvSpPr>
          <p:spPr>
            <a:xfrm>
              <a:off x="5503" y="1076"/>
              <a:ext cx="611" cy="1542"/>
            </a:xfrm>
            <a:prstGeom prst="cube">
              <a:avLst>
                <a:gd name="adj" fmla="val 9296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9" name="立方体 88"/>
            <p:cNvSpPr/>
            <p:nvPr/>
          </p:nvSpPr>
          <p:spPr>
            <a:xfrm>
              <a:off x="5627" y="1076"/>
              <a:ext cx="611" cy="1542"/>
            </a:xfrm>
            <a:prstGeom prst="cube">
              <a:avLst>
                <a:gd name="adj" fmla="val 9296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0" name="立方体 89"/>
            <p:cNvSpPr/>
            <p:nvPr/>
          </p:nvSpPr>
          <p:spPr>
            <a:xfrm>
              <a:off x="5751" y="1076"/>
              <a:ext cx="611" cy="1542"/>
            </a:xfrm>
            <a:prstGeom prst="cube">
              <a:avLst>
                <a:gd name="adj" fmla="val 9296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1" name="立方体 90"/>
            <p:cNvSpPr/>
            <p:nvPr/>
          </p:nvSpPr>
          <p:spPr>
            <a:xfrm>
              <a:off x="5875" y="1076"/>
              <a:ext cx="611" cy="1542"/>
            </a:xfrm>
            <a:prstGeom prst="cube">
              <a:avLst>
                <a:gd name="adj" fmla="val 9296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93" name="矩形 92"/>
          <p:cNvSpPr/>
          <p:nvPr/>
        </p:nvSpPr>
        <p:spPr>
          <a:xfrm>
            <a:off x="4144010" y="1598803"/>
            <a:ext cx="157480" cy="157861"/>
          </a:xfrm>
          <a:prstGeom prst="rect">
            <a:avLst/>
          </a:prstGeom>
          <a:solidFill>
            <a:srgbClr val="D9090E"/>
          </a:solidFill>
          <a:ln>
            <a:solidFill>
              <a:schemeClr val="tx1"/>
            </a:solidFill>
          </a:ln>
          <a:scene3d>
            <a:camera prst="orthographicFront">
              <a:rot lat="2400000" lon="180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92" name="组合 191"/>
          <p:cNvGrpSpPr/>
          <p:nvPr/>
        </p:nvGrpSpPr>
        <p:grpSpPr>
          <a:xfrm>
            <a:off x="4587240" y="1655445"/>
            <a:ext cx="331470" cy="157480"/>
            <a:chOff x="7224" y="2607"/>
            <a:chExt cx="522" cy="248"/>
          </a:xfrm>
        </p:grpSpPr>
        <p:sp>
          <p:nvSpPr>
            <p:cNvPr id="94" name="立方体 93"/>
            <p:cNvSpPr/>
            <p:nvPr/>
          </p:nvSpPr>
          <p:spPr>
            <a:xfrm>
              <a:off x="7224" y="2607"/>
              <a:ext cx="150" cy="248"/>
            </a:xfrm>
            <a:prstGeom prst="cube">
              <a:avLst>
                <a:gd name="adj" fmla="val 48901"/>
              </a:avLst>
            </a:prstGeom>
            <a:solidFill>
              <a:srgbClr val="ECD8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5" name="立方体 94"/>
            <p:cNvSpPr/>
            <p:nvPr/>
          </p:nvSpPr>
          <p:spPr>
            <a:xfrm>
              <a:off x="7348" y="2607"/>
              <a:ext cx="150" cy="248"/>
            </a:xfrm>
            <a:prstGeom prst="cube">
              <a:avLst>
                <a:gd name="adj" fmla="val 48901"/>
              </a:avLst>
            </a:prstGeom>
            <a:solidFill>
              <a:srgbClr val="A6BC8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6" name="立方体 95"/>
            <p:cNvSpPr/>
            <p:nvPr/>
          </p:nvSpPr>
          <p:spPr>
            <a:xfrm>
              <a:off x="7472" y="2607"/>
              <a:ext cx="150" cy="248"/>
            </a:xfrm>
            <a:prstGeom prst="cube">
              <a:avLst>
                <a:gd name="adj" fmla="val 48901"/>
              </a:avLst>
            </a:prstGeom>
            <a:solidFill>
              <a:srgbClr val="87AC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7" name="立方体 96"/>
            <p:cNvSpPr/>
            <p:nvPr/>
          </p:nvSpPr>
          <p:spPr>
            <a:xfrm>
              <a:off x="7596" y="2607"/>
              <a:ext cx="150" cy="248"/>
            </a:xfrm>
            <a:prstGeom prst="cube">
              <a:avLst>
                <a:gd name="adj" fmla="val 48901"/>
              </a:avLst>
            </a:prstGeom>
            <a:solidFill>
              <a:srgbClr val="94292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103" name="立方体 102"/>
          <p:cNvSpPr/>
          <p:nvPr/>
        </p:nvSpPr>
        <p:spPr>
          <a:xfrm>
            <a:off x="5019675" y="1337310"/>
            <a:ext cx="534035" cy="1430020"/>
          </a:xfrm>
          <a:prstGeom prst="cube">
            <a:avLst>
              <a:gd name="adj" fmla="val 9296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5191125" y="1820545"/>
            <a:ext cx="245110" cy="361315"/>
            <a:chOff x="7348" y="3611"/>
            <a:chExt cx="386" cy="569"/>
          </a:xfrm>
        </p:grpSpPr>
        <p:sp>
          <p:nvSpPr>
            <p:cNvPr id="98" name="矩形 97"/>
            <p:cNvSpPr/>
            <p:nvPr/>
          </p:nvSpPr>
          <p:spPr>
            <a:xfrm>
              <a:off x="7348" y="3732"/>
              <a:ext cx="248" cy="249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  <a:scene3d>
              <a:camera prst="orthographicFront">
                <a:rot lat="2400000" lon="18000000" rev="0"/>
              </a:camera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7486" y="3611"/>
              <a:ext cx="248" cy="249"/>
            </a:xfrm>
            <a:prstGeom prst="rect">
              <a:avLst/>
            </a:prstGeom>
            <a:solidFill>
              <a:srgbClr val="9FADC8"/>
            </a:solidFill>
            <a:ln>
              <a:solidFill>
                <a:schemeClr val="tx1"/>
              </a:solidFill>
            </a:ln>
            <a:scene3d>
              <a:camera prst="orthographicFront">
                <a:rot lat="2400000" lon="18000000" rev="0"/>
              </a:camera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7348" y="3932"/>
              <a:ext cx="248" cy="249"/>
            </a:xfrm>
            <a:prstGeom prst="rect">
              <a:avLst/>
            </a:prstGeom>
            <a:solidFill>
              <a:srgbClr val="BED3A5"/>
            </a:solidFill>
            <a:ln>
              <a:solidFill>
                <a:schemeClr val="tx1"/>
              </a:solidFill>
            </a:ln>
            <a:scene3d>
              <a:camera prst="orthographicFront">
                <a:rot lat="2400000" lon="18000000" rev="0"/>
              </a:camera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7486" y="3811"/>
              <a:ext cx="248" cy="249"/>
            </a:xfrm>
            <a:prstGeom prst="rect">
              <a:avLst/>
            </a:prstGeom>
            <a:solidFill>
              <a:srgbClr val="EDE987"/>
            </a:solidFill>
            <a:ln>
              <a:solidFill>
                <a:schemeClr val="tx1"/>
              </a:solidFill>
            </a:ln>
            <a:scene3d>
              <a:camera prst="orthographicFront">
                <a:rot lat="2400000" lon="18000000" rev="0"/>
              </a:camera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104" name="圆角矩形 103"/>
          <p:cNvSpPr/>
          <p:nvPr/>
        </p:nvSpPr>
        <p:spPr>
          <a:xfrm>
            <a:off x="5763895" y="1483995"/>
            <a:ext cx="1581150" cy="7048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2E466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7481570" y="1551305"/>
            <a:ext cx="1057275" cy="637540"/>
            <a:chOff x="4487" y="2348"/>
            <a:chExt cx="1665" cy="1004"/>
          </a:xfrm>
          <a:solidFill>
            <a:schemeClr val="bg2">
              <a:lumMod val="90000"/>
            </a:schemeClr>
          </a:solidFill>
        </p:grpSpPr>
        <p:grpSp>
          <p:nvGrpSpPr>
            <p:cNvPr id="106" name="组合 105"/>
            <p:cNvGrpSpPr/>
            <p:nvPr/>
          </p:nvGrpSpPr>
          <p:grpSpPr>
            <a:xfrm>
              <a:off x="4487" y="2348"/>
              <a:ext cx="1017" cy="1004"/>
              <a:chOff x="1516" y="737"/>
              <a:chExt cx="948" cy="933"/>
            </a:xfrm>
            <a:grpFill/>
            <a:scene3d>
              <a:camera prst="orthographicFront">
                <a:rot lat="2400000" lon="18000000" rev="0"/>
              </a:camera>
              <a:lightRig rig="threePt" dir="t"/>
            </a:scene3d>
          </p:grpSpPr>
          <p:sp>
            <p:nvSpPr>
              <p:cNvPr id="107" name="矩形 106"/>
              <p:cNvSpPr/>
              <p:nvPr/>
            </p:nvSpPr>
            <p:spPr>
              <a:xfrm>
                <a:off x="1516" y="737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1832" y="737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2148" y="737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516" y="1038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832" y="1038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2148" y="1038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1516" y="1354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1832" y="1354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2148" y="1354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4702" y="2348"/>
              <a:ext cx="1017" cy="1004"/>
              <a:chOff x="1516" y="737"/>
              <a:chExt cx="948" cy="933"/>
            </a:xfrm>
            <a:grpFill/>
            <a:scene3d>
              <a:camera prst="orthographicFront">
                <a:rot lat="2400000" lon="18000000" rev="0"/>
              </a:camera>
              <a:lightRig rig="threePt" dir="t"/>
            </a:scene3d>
          </p:grpSpPr>
          <p:sp>
            <p:nvSpPr>
              <p:cNvPr id="117" name="矩形 116"/>
              <p:cNvSpPr/>
              <p:nvPr/>
            </p:nvSpPr>
            <p:spPr>
              <a:xfrm>
                <a:off x="1516" y="737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1832" y="737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2148" y="737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1516" y="1038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1832" y="1038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2148" y="1038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516" y="1354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1832" y="1354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2148" y="1354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126" name="组合 125"/>
            <p:cNvGrpSpPr/>
            <p:nvPr/>
          </p:nvGrpSpPr>
          <p:grpSpPr>
            <a:xfrm>
              <a:off x="4908" y="2348"/>
              <a:ext cx="1017" cy="1004"/>
              <a:chOff x="1516" y="737"/>
              <a:chExt cx="948" cy="933"/>
            </a:xfrm>
            <a:grpFill/>
            <a:scene3d>
              <a:camera prst="orthographicFront">
                <a:rot lat="2400000" lon="18000000" rev="0"/>
              </a:camera>
              <a:lightRig rig="threePt" dir="t"/>
            </a:scene3d>
          </p:grpSpPr>
          <p:sp>
            <p:nvSpPr>
              <p:cNvPr id="127" name="矩形 126"/>
              <p:cNvSpPr/>
              <p:nvPr/>
            </p:nvSpPr>
            <p:spPr>
              <a:xfrm>
                <a:off x="1516" y="737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1832" y="737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2148" y="737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1516" y="1038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1832" y="1038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2148" y="1038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1516" y="1354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1832" y="1354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2148" y="1354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136" name="组合 135"/>
            <p:cNvGrpSpPr/>
            <p:nvPr/>
          </p:nvGrpSpPr>
          <p:grpSpPr>
            <a:xfrm>
              <a:off x="5136" y="2348"/>
              <a:ext cx="1017" cy="1004"/>
              <a:chOff x="1516" y="737"/>
              <a:chExt cx="948" cy="933"/>
            </a:xfrm>
            <a:grpFill/>
            <a:scene3d>
              <a:camera prst="orthographicFront">
                <a:rot lat="2400000" lon="18000000" rev="0"/>
              </a:camera>
              <a:lightRig rig="threePt" dir="t"/>
            </a:scene3d>
          </p:grpSpPr>
          <p:sp>
            <p:nvSpPr>
              <p:cNvPr id="137" name="矩形 136"/>
              <p:cNvSpPr/>
              <p:nvPr/>
            </p:nvSpPr>
            <p:spPr>
              <a:xfrm>
                <a:off x="1516" y="737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1832" y="737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2148" y="737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1516" y="1038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1" name="矩形 140"/>
              <p:cNvSpPr/>
              <p:nvPr/>
            </p:nvSpPr>
            <p:spPr>
              <a:xfrm>
                <a:off x="1832" y="1038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2148" y="1038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1516" y="1354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1832" y="1354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2148" y="1354"/>
                <a:ext cx="316" cy="3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</p:grpSp>
      <p:sp>
        <p:nvSpPr>
          <p:cNvPr id="187" name="立方体 186"/>
          <p:cNvSpPr/>
          <p:nvPr/>
        </p:nvSpPr>
        <p:spPr>
          <a:xfrm>
            <a:off x="8375650" y="1337310"/>
            <a:ext cx="530225" cy="979170"/>
          </a:xfrm>
          <a:prstGeom prst="cube">
            <a:avLst>
              <a:gd name="adj" fmla="val 73173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8" name="立方体 187"/>
          <p:cNvSpPr/>
          <p:nvPr/>
        </p:nvSpPr>
        <p:spPr>
          <a:xfrm>
            <a:off x="8590915" y="1337310"/>
            <a:ext cx="530225" cy="979170"/>
          </a:xfrm>
          <a:prstGeom prst="cube">
            <a:avLst>
              <a:gd name="adj" fmla="val 73173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9" name="立方体 188"/>
          <p:cNvSpPr/>
          <p:nvPr/>
        </p:nvSpPr>
        <p:spPr>
          <a:xfrm>
            <a:off x="8806180" y="1337310"/>
            <a:ext cx="530225" cy="979170"/>
          </a:xfrm>
          <a:prstGeom prst="cube">
            <a:avLst>
              <a:gd name="adj" fmla="val 73173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0" name="立方体 189"/>
          <p:cNvSpPr/>
          <p:nvPr/>
        </p:nvSpPr>
        <p:spPr>
          <a:xfrm>
            <a:off x="9021445" y="1337310"/>
            <a:ext cx="530225" cy="979170"/>
          </a:xfrm>
          <a:prstGeom prst="cube">
            <a:avLst>
              <a:gd name="adj" fmla="val 73173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1" name="立方体 190"/>
          <p:cNvSpPr/>
          <p:nvPr/>
        </p:nvSpPr>
        <p:spPr>
          <a:xfrm>
            <a:off x="10012680" y="1390650"/>
            <a:ext cx="634365" cy="1376680"/>
          </a:xfrm>
          <a:prstGeom prst="cube">
            <a:avLst>
              <a:gd name="adj" fmla="val 76176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94" name="组合 193"/>
          <p:cNvGrpSpPr/>
          <p:nvPr/>
        </p:nvGrpSpPr>
        <p:grpSpPr>
          <a:xfrm>
            <a:off x="9662160" y="1655445"/>
            <a:ext cx="331470" cy="157480"/>
            <a:chOff x="7224" y="2607"/>
            <a:chExt cx="522" cy="248"/>
          </a:xfrm>
        </p:grpSpPr>
        <p:sp>
          <p:nvSpPr>
            <p:cNvPr id="195" name="立方体 194"/>
            <p:cNvSpPr/>
            <p:nvPr/>
          </p:nvSpPr>
          <p:spPr>
            <a:xfrm>
              <a:off x="7224" y="2607"/>
              <a:ext cx="150" cy="248"/>
            </a:xfrm>
            <a:prstGeom prst="cube">
              <a:avLst>
                <a:gd name="adj" fmla="val 48901"/>
              </a:avLst>
            </a:prstGeom>
            <a:solidFill>
              <a:srgbClr val="ECD8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96" name="立方体 195"/>
            <p:cNvSpPr/>
            <p:nvPr/>
          </p:nvSpPr>
          <p:spPr>
            <a:xfrm>
              <a:off x="7348" y="2607"/>
              <a:ext cx="150" cy="248"/>
            </a:xfrm>
            <a:prstGeom prst="cube">
              <a:avLst>
                <a:gd name="adj" fmla="val 48901"/>
              </a:avLst>
            </a:prstGeom>
            <a:solidFill>
              <a:srgbClr val="A6BC8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97" name="立方体 196"/>
            <p:cNvSpPr/>
            <p:nvPr/>
          </p:nvSpPr>
          <p:spPr>
            <a:xfrm>
              <a:off x="7472" y="2607"/>
              <a:ext cx="150" cy="248"/>
            </a:xfrm>
            <a:prstGeom prst="cube">
              <a:avLst>
                <a:gd name="adj" fmla="val 48901"/>
              </a:avLst>
            </a:prstGeom>
            <a:solidFill>
              <a:srgbClr val="87AC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98" name="立方体 197"/>
            <p:cNvSpPr/>
            <p:nvPr/>
          </p:nvSpPr>
          <p:spPr>
            <a:xfrm>
              <a:off x="7596" y="2607"/>
              <a:ext cx="150" cy="248"/>
            </a:xfrm>
            <a:prstGeom prst="cube">
              <a:avLst>
                <a:gd name="adj" fmla="val 48901"/>
              </a:avLst>
            </a:prstGeom>
            <a:solidFill>
              <a:srgbClr val="94292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99" name="组合 198"/>
          <p:cNvGrpSpPr/>
          <p:nvPr/>
        </p:nvGrpSpPr>
        <p:grpSpPr>
          <a:xfrm>
            <a:off x="10315575" y="1820545"/>
            <a:ext cx="245110" cy="361315"/>
            <a:chOff x="7348" y="3611"/>
            <a:chExt cx="386" cy="569"/>
          </a:xfrm>
        </p:grpSpPr>
        <p:sp>
          <p:nvSpPr>
            <p:cNvPr id="200" name="矩形 199"/>
            <p:cNvSpPr/>
            <p:nvPr/>
          </p:nvSpPr>
          <p:spPr>
            <a:xfrm>
              <a:off x="7348" y="3732"/>
              <a:ext cx="248" cy="249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  <a:scene3d>
              <a:camera prst="orthographicFront">
                <a:rot lat="2400000" lon="18000000" rev="0"/>
              </a:camera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1" name="矩形 200"/>
            <p:cNvSpPr/>
            <p:nvPr/>
          </p:nvSpPr>
          <p:spPr>
            <a:xfrm>
              <a:off x="7486" y="3611"/>
              <a:ext cx="248" cy="249"/>
            </a:xfrm>
            <a:prstGeom prst="rect">
              <a:avLst/>
            </a:prstGeom>
            <a:solidFill>
              <a:srgbClr val="9FADC8"/>
            </a:solidFill>
            <a:ln>
              <a:solidFill>
                <a:schemeClr val="tx1"/>
              </a:solidFill>
            </a:ln>
            <a:scene3d>
              <a:camera prst="orthographicFront">
                <a:rot lat="2400000" lon="18000000" rev="0"/>
              </a:camera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2" name="矩形 201"/>
            <p:cNvSpPr/>
            <p:nvPr/>
          </p:nvSpPr>
          <p:spPr>
            <a:xfrm>
              <a:off x="7348" y="3932"/>
              <a:ext cx="248" cy="249"/>
            </a:xfrm>
            <a:prstGeom prst="rect">
              <a:avLst/>
            </a:prstGeom>
            <a:solidFill>
              <a:srgbClr val="BED3A5"/>
            </a:solidFill>
            <a:ln>
              <a:solidFill>
                <a:schemeClr val="tx1"/>
              </a:solidFill>
            </a:ln>
            <a:scene3d>
              <a:camera prst="orthographicFront">
                <a:rot lat="2400000" lon="18000000" rev="0"/>
              </a:camera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3" name="矩形 202"/>
            <p:cNvSpPr/>
            <p:nvPr/>
          </p:nvSpPr>
          <p:spPr>
            <a:xfrm>
              <a:off x="7486" y="3811"/>
              <a:ext cx="248" cy="249"/>
            </a:xfrm>
            <a:prstGeom prst="rect">
              <a:avLst/>
            </a:prstGeom>
            <a:solidFill>
              <a:srgbClr val="EDE987"/>
            </a:solidFill>
            <a:ln>
              <a:solidFill>
                <a:schemeClr val="tx1"/>
              </a:solidFill>
            </a:ln>
            <a:scene3d>
              <a:camera prst="orthographicFront">
                <a:rot lat="2400000" lon="18000000" rev="0"/>
              </a:camera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204" name="圆角矩形 203"/>
          <p:cNvSpPr/>
          <p:nvPr/>
        </p:nvSpPr>
        <p:spPr>
          <a:xfrm>
            <a:off x="10976610" y="1390650"/>
            <a:ext cx="325120" cy="11131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5" name="立方体 204"/>
          <p:cNvSpPr/>
          <p:nvPr/>
        </p:nvSpPr>
        <p:spPr>
          <a:xfrm>
            <a:off x="11441430" y="1390650"/>
            <a:ext cx="634365" cy="1376680"/>
          </a:xfrm>
          <a:prstGeom prst="cube">
            <a:avLst>
              <a:gd name="adj" fmla="val 82182"/>
            </a:avLst>
          </a:prstGeom>
          <a:gradFill>
            <a:gsLst>
              <a:gs pos="2000">
                <a:srgbClr val="CDFBCD"/>
              </a:gs>
              <a:gs pos="67000">
                <a:srgbClr val="72D773"/>
              </a:gs>
              <a:gs pos="98000">
                <a:srgbClr val="72D673"/>
              </a:gs>
              <a:gs pos="35000">
                <a:srgbClr val="A9E4A9"/>
              </a:gs>
            </a:gsLst>
            <a:lin ang="162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6" name="立方体 205"/>
          <p:cNvSpPr/>
          <p:nvPr/>
        </p:nvSpPr>
        <p:spPr>
          <a:xfrm>
            <a:off x="11441430" y="3106420"/>
            <a:ext cx="634365" cy="1376680"/>
          </a:xfrm>
          <a:prstGeom prst="cube">
            <a:avLst>
              <a:gd name="adj" fmla="val 82182"/>
            </a:avLst>
          </a:prstGeom>
          <a:gradFill>
            <a:gsLst>
              <a:gs pos="2000">
                <a:srgbClr val="EDE9CE"/>
              </a:gs>
              <a:gs pos="68000">
                <a:srgbClr val="F4DE7B"/>
              </a:gs>
              <a:gs pos="100000">
                <a:srgbClr val="FACF28"/>
              </a:gs>
            </a:gsLst>
            <a:lin ang="162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7" name="立方体 206"/>
          <p:cNvSpPr/>
          <p:nvPr/>
        </p:nvSpPr>
        <p:spPr>
          <a:xfrm>
            <a:off x="155575" y="3295015"/>
            <a:ext cx="634365" cy="1376680"/>
          </a:xfrm>
          <a:prstGeom prst="cube">
            <a:avLst>
              <a:gd name="adj" fmla="val 82182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296545" y="3738245"/>
            <a:ext cx="472440" cy="466090"/>
            <a:chOff x="1516" y="737"/>
            <a:chExt cx="948" cy="933"/>
          </a:xfrm>
          <a:scene3d>
            <a:camera prst="orthographicFront">
              <a:rot lat="2400000" lon="18000000" rev="0"/>
            </a:camera>
            <a:lightRig rig="threePt" dir="t"/>
          </a:scene3d>
        </p:grpSpPr>
        <p:sp>
          <p:nvSpPr>
            <p:cNvPr id="209" name="矩形 208"/>
            <p:cNvSpPr/>
            <p:nvPr/>
          </p:nvSpPr>
          <p:spPr>
            <a:xfrm>
              <a:off x="1516" y="737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0" name="矩形 209"/>
            <p:cNvSpPr/>
            <p:nvPr/>
          </p:nvSpPr>
          <p:spPr>
            <a:xfrm>
              <a:off x="1832" y="737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2148" y="737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2" name="矩形 211"/>
            <p:cNvSpPr/>
            <p:nvPr/>
          </p:nvSpPr>
          <p:spPr>
            <a:xfrm>
              <a:off x="1516" y="1038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3" name="矩形 212"/>
            <p:cNvSpPr/>
            <p:nvPr/>
          </p:nvSpPr>
          <p:spPr>
            <a:xfrm>
              <a:off x="1832" y="1038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2148" y="1038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5" name="矩形 214"/>
            <p:cNvSpPr/>
            <p:nvPr/>
          </p:nvSpPr>
          <p:spPr>
            <a:xfrm>
              <a:off x="1516" y="1354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6" name="矩形 215"/>
            <p:cNvSpPr/>
            <p:nvPr/>
          </p:nvSpPr>
          <p:spPr>
            <a:xfrm>
              <a:off x="1832" y="1354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2148" y="1354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218" name="立方体 217"/>
          <p:cNvSpPr/>
          <p:nvPr/>
        </p:nvSpPr>
        <p:spPr>
          <a:xfrm>
            <a:off x="1509395" y="3295015"/>
            <a:ext cx="634365" cy="1376680"/>
          </a:xfrm>
          <a:prstGeom prst="cube">
            <a:avLst>
              <a:gd name="adj" fmla="val 9009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19" name="组合 218"/>
          <p:cNvGrpSpPr/>
          <p:nvPr/>
        </p:nvGrpSpPr>
        <p:grpSpPr>
          <a:xfrm>
            <a:off x="1659255" y="3738245"/>
            <a:ext cx="472440" cy="466090"/>
            <a:chOff x="1516" y="737"/>
            <a:chExt cx="948" cy="933"/>
          </a:xfrm>
          <a:scene3d>
            <a:camera prst="orthographicFront">
              <a:rot lat="2400000" lon="18000000" rev="0"/>
            </a:camera>
            <a:lightRig rig="threePt" dir="t"/>
          </a:scene3d>
        </p:grpSpPr>
        <p:sp>
          <p:nvSpPr>
            <p:cNvPr id="220" name="矩形 219"/>
            <p:cNvSpPr/>
            <p:nvPr/>
          </p:nvSpPr>
          <p:spPr>
            <a:xfrm>
              <a:off x="1516" y="737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1832" y="737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2148" y="737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3" name="矩形 222"/>
            <p:cNvSpPr/>
            <p:nvPr/>
          </p:nvSpPr>
          <p:spPr>
            <a:xfrm>
              <a:off x="1516" y="1038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4" name="矩形 223"/>
            <p:cNvSpPr/>
            <p:nvPr/>
          </p:nvSpPr>
          <p:spPr>
            <a:xfrm>
              <a:off x="1832" y="1038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2148" y="1038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6" name="矩形 225"/>
            <p:cNvSpPr/>
            <p:nvPr/>
          </p:nvSpPr>
          <p:spPr>
            <a:xfrm>
              <a:off x="1516" y="1354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7" name="矩形 226"/>
            <p:cNvSpPr/>
            <p:nvPr/>
          </p:nvSpPr>
          <p:spPr>
            <a:xfrm>
              <a:off x="1832" y="1354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8" name="矩形 227"/>
            <p:cNvSpPr/>
            <p:nvPr/>
          </p:nvSpPr>
          <p:spPr>
            <a:xfrm>
              <a:off x="2148" y="1354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229" name="圆角矩形 228"/>
          <p:cNvSpPr/>
          <p:nvPr/>
        </p:nvSpPr>
        <p:spPr>
          <a:xfrm>
            <a:off x="962660" y="3468370"/>
            <a:ext cx="325120" cy="92583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31" name="组合 230"/>
          <p:cNvGrpSpPr/>
          <p:nvPr/>
        </p:nvGrpSpPr>
        <p:grpSpPr>
          <a:xfrm>
            <a:off x="4272280" y="3738245"/>
            <a:ext cx="472440" cy="466090"/>
            <a:chOff x="1516" y="737"/>
            <a:chExt cx="948" cy="933"/>
          </a:xfrm>
          <a:solidFill>
            <a:schemeClr val="tx2">
              <a:lumMod val="25000"/>
              <a:lumOff val="75000"/>
            </a:schemeClr>
          </a:solidFill>
          <a:scene3d>
            <a:camera prst="orthographicFront">
              <a:rot lat="2400000" lon="18000000" rev="0"/>
            </a:camera>
            <a:lightRig rig="threePt" dir="t"/>
          </a:scene3d>
        </p:grpSpPr>
        <p:sp>
          <p:nvSpPr>
            <p:cNvPr id="232" name="矩形 231"/>
            <p:cNvSpPr/>
            <p:nvPr/>
          </p:nvSpPr>
          <p:spPr>
            <a:xfrm>
              <a:off x="1516" y="737"/>
              <a:ext cx="316" cy="316"/>
            </a:xfrm>
            <a:prstGeom prst="rect">
              <a:avLst/>
            </a:prstGeom>
            <a:grpFill/>
            <a:ln>
              <a:solidFill>
                <a:srgbClr val="A16B47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33" name="矩形 232"/>
            <p:cNvSpPr/>
            <p:nvPr/>
          </p:nvSpPr>
          <p:spPr>
            <a:xfrm>
              <a:off x="1832" y="737"/>
              <a:ext cx="316" cy="316"/>
            </a:xfrm>
            <a:prstGeom prst="rect">
              <a:avLst/>
            </a:prstGeom>
            <a:grpFill/>
            <a:ln>
              <a:solidFill>
                <a:srgbClr val="A16B47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>
              <a:off x="2148" y="737"/>
              <a:ext cx="316" cy="316"/>
            </a:xfrm>
            <a:prstGeom prst="rect">
              <a:avLst/>
            </a:prstGeom>
            <a:grpFill/>
            <a:ln>
              <a:solidFill>
                <a:srgbClr val="A16B47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35" name="矩形 234"/>
            <p:cNvSpPr/>
            <p:nvPr/>
          </p:nvSpPr>
          <p:spPr>
            <a:xfrm>
              <a:off x="1516" y="1038"/>
              <a:ext cx="316" cy="316"/>
            </a:xfrm>
            <a:prstGeom prst="rect">
              <a:avLst/>
            </a:prstGeom>
            <a:grpFill/>
            <a:ln>
              <a:solidFill>
                <a:srgbClr val="A16B47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36" name="矩形 235"/>
            <p:cNvSpPr/>
            <p:nvPr/>
          </p:nvSpPr>
          <p:spPr>
            <a:xfrm>
              <a:off x="1832" y="1038"/>
              <a:ext cx="316" cy="316"/>
            </a:xfrm>
            <a:prstGeom prst="rect">
              <a:avLst/>
            </a:prstGeom>
            <a:grpFill/>
            <a:ln>
              <a:solidFill>
                <a:srgbClr val="A16B47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148" y="1038"/>
              <a:ext cx="316" cy="316"/>
            </a:xfrm>
            <a:prstGeom prst="rect">
              <a:avLst/>
            </a:prstGeom>
            <a:grpFill/>
            <a:ln>
              <a:solidFill>
                <a:srgbClr val="A16B47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38" name="矩形 237"/>
            <p:cNvSpPr/>
            <p:nvPr/>
          </p:nvSpPr>
          <p:spPr>
            <a:xfrm>
              <a:off x="1516" y="1354"/>
              <a:ext cx="316" cy="316"/>
            </a:xfrm>
            <a:prstGeom prst="rect">
              <a:avLst/>
            </a:prstGeom>
            <a:grpFill/>
            <a:ln>
              <a:solidFill>
                <a:srgbClr val="A16B47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39" name="矩形 238"/>
            <p:cNvSpPr/>
            <p:nvPr/>
          </p:nvSpPr>
          <p:spPr>
            <a:xfrm>
              <a:off x="1832" y="1354"/>
              <a:ext cx="316" cy="316"/>
            </a:xfrm>
            <a:prstGeom prst="rect">
              <a:avLst/>
            </a:prstGeom>
            <a:grpFill/>
            <a:ln>
              <a:solidFill>
                <a:srgbClr val="A16B47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>
              <a:off x="2148" y="1354"/>
              <a:ext cx="316" cy="316"/>
            </a:xfrm>
            <a:prstGeom prst="rect">
              <a:avLst/>
            </a:prstGeom>
            <a:grpFill/>
            <a:ln>
              <a:solidFill>
                <a:srgbClr val="A16B47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241" name="立方体 240"/>
          <p:cNvSpPr/>
          <p:nvPr/>
        </p:nvSpPr>
        <p:spPr>
          <a:xfrm>
            <a:off x="4919345" y="3295015"/>
            <a:ext cx="634365" cy="1376680"/>
          </a:xfrm>
          <a:prstGeom prst="cube">
            <a:avLst>
              <a:gd name="adj" fmla="val 9009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5218430" y="3857498"/>
            <a:ext cx="157480" cy="157861"/>
          </a:xfrm>
          <a:prstGeom prst="rect">
            <a:avLst/>
          </a:prstGeom>
          <a:solidFill>
            <a:srgbClr val="D9090E"/>
          </a:solidFill>
          <a:ln>
            <a:solidFill>
              <a:schemeClr val="tx1"/>
            </a:solidFill>
          </a:ln>
          <a:scene3d>
            <a:camera prst="orthographicFront">
              <a:rot lat="2400000" lon="180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43" name="组合 242"/>
          <p:cNvGrpSpPr/>
          <p:nvPr/>
        </p:nvGrpSpPr>
        <p:grpSpPr>
          <a:xfrm>
            <a:off x="7700645" y="4046220"/>
            <a:ext cx="472440" cy="466090"/>
            <a:chOff x="1516" y="737"/>
            <a:chExt cx="948" cy="933"/>
          </a:xfrm>
          <a:solidFill>
            <a:schemeClr val="accent1">
              <a:lumMod val="40000"/>
              <a:lumOff val="60000"/>
            </a:schemeClr>
          </a:solidFill>
          <a:scene3d>
            <a:camera prst="orthographicFront">
              <a:rot lat="2400000" lon="18000000" rev="0"/>
            </a:camera>
            <a:lightRig rig="threePt" dir="t"/>
          </a:scene3d>
        </p:grpSpPr>
        <p:sp>
          <p:nvSpPr>
            <p:cNvPr id="244" name="矩形 243"/>
            <p:cNvSpPr/>
            <p:nvPr/>
          </p:nvSpPr>
          <p:spPr>
            <a:xfrm>
              <a:off x="1516" y="737"/>
              <a:ext cx="316" cy="316"/>
            </a:xfrm>
            <a:prstGeom prst="rect">
              <a:avLst/>
            </a:prstGeom>
            <a:grpFill/>
            <a:ln>
              <a:solidFill>
                <a:srgbClr val="A16B47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1832" y="737"/>
              <a:ext cx="316" cy="316"/>
            </a:xfrm>
            <a:prstGeom prst="rect">
              <a:avLst/>
            </a:prstGeom>
            <a:grpFill/>
            <a:ln>
              <a:solidFill>
                <a:srgbClr val="A16B47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>
              <a:off x="2148" y="737"/>
              <a:ext cx="316" cy="316"/>
            </a:xfrm>
            <a:prstGeom prst="rect">
              <a:avLst/>
            </a:prstGeom>
            <a:grpFill/>
            <a:ln>
              <a:solidFill>
                <a:srgbClr val="A16B47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47" name="矩形 246"/>
            <p:cNvSpPr/>
            <p:nvPr/>
          </p:nvSpPr>
          <p:spPr>
            <a:xfrm>
              <a:off x="1516" y="1038"/>
              <a:ext cx="316" cy="316"/>
            </a:xfrm>
            <a:prstGeom prst="rect">
              <a:avLst/>
            </a:prstGeom>
            <a:grpFill/>
            <a:ln>
              <a:solidFill>
                <a:srgbClr val="A16B47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48" name="矩形 247"/>
            <p:cNvSpPr/>
            <p:nvPr/>
          </p:nvSpPr>
          <p:spPr>
            <a:xfrm>
              <a:off x="1832" y="1038"/>
              <a:ext cx="316" cy="316"/>
            </a:xfrm>
            <a:prstGeom prst="rect">
              <a:avLst/>
            </a:prstGeom>
            <a:grpFill/>
            <a:ln>
              <a:solidFill>
                <a:srgbClr val="A16B47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>
              <a:off x="2148" y="1038"/>
              <a:ext cx="316" cy="316"/>
            </a:xfrm>
            <a:prstGeom prst="rect">
              <a:avLst/>
            </a:prstGeom>
            <a:grpFill/>
            <a:ln>
              <a:solidFill>
                <a:srgbClr val="A16B47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50" name="矩形 249"/>
            <p:cNvSpPr/>
            <p:nvPr/>
          </p:nvSpPr>
          <p:spPr>
            <a:xfrm>
              <a:off x="1516" y="1354"/>
              <a:ext cx="316" cy="316"/>
            </a:xfrm>
            <a:prstGeom prst="rect">
              <a:avLst/>
            </a:prstGeom>
            <a:grpFill/>
            <a:ln>
              <a:solidFill>
                <a:srgbClr val="A16B47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51" name="矩形 250"/>
            <p:cNvSpPr/>
            <p:nvPr/>
          </p:nvSpPr>
          <p:spPr>
            <a:xfrm>
              <a:off x="1832" y="1354"/>
              <a:ext cx="316" cy="316"/>
            </a:xfrm>
            <a:prstGeom prst="rect">
              <a:avLst/>
            </a:prstGeom>
            <a:grpFill/>
            <a:ln>
              <a:solidFill>
                <a:srgbClr val="A16B47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>
              <a:off x="2148" y="1354"/>
              <a:ext cx="316" cy="316"/>
            </a:xfrm>
            <a:prstGeom prst="rect">
              <a:avLst/>
            </a:prstGeom>
            <a:grpFill/>
            <a:ln>
              <a:solidFill>
                <a:srgbClr val="A16B47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253" name="立方体 252"/>
          <p:cNvSpPr/>
          <p:nvPr/>
        </p:nvSpPr>
        <p:spPr>
          <a:xfrm>
            <a:off x="9993630" y="3295015"/>
            <a:ext cx="634365" cy="1376680"/>
          </a:xfrm>
          <a:prstGeom prst="cube">
            <a:avLst>
              <a:gd name="adj" fmla="val 8218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10315575" y="3857498"/>
            <a:ext cx="157480" cy="157861"/>
          </a:xfrm>
          <a:prstGeom prst="rect">
            <a:avLst/>
          </a:prstGeom>
          <a:solidFill>
            <a:srgbClr val="D9090E"/>
          </a:solidFill>
          <a:ln>
            <a:solidFill>
              <a:schemeClr val="tx1"/>
            </a:solidFill>
          </a:ln>
          <a:scene3d>
            <a:camera prst="orthographicFront">
              <a:rot lat="2400000" lon="180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5" name="立方体 254"/>
          <p:cNvSpPr/>
          <p:nvPr/>
        </p:nvSpPr>
        <p:spPr>
          <a:xfrm>
            <a:off x="6236970" y="2480945"/>
            <a:ext cx="634365" cy="1376680"/>
          </a:xfrm>
          <a:prstGeom prst="cube">
            <a:avLst>
              <a:gd name="adj" fmla="val 90090"/>
            </a:avLst>
          </a:prstGeom>
          <a:gradFill>
            <a:gsLst>
              <a:gs pos="0">
                <a:srgbClr val="BDD3E3"/>
              </a:gs>
              <a:gs pos="100000">
                <a:srgbClr val="BEAEA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66" name="组合 265"/>
          <p:cNvGrpSpPr/>
          <p:nvPr/>
        </p:nvGrpSpPr>
        <p:grpSpPr>
          <a:xfrm>
            <a:off x="6338570" y="2905760"/>
            <a:ext cx="472440" cy="466090"/>
            <a:chOff x="1516" y="737"/>
            <a:chExt cx="948" cy="933"/>
          </a:xfrm>
          <a:scene3d>
            <a:camera prst="orthographicFront">
              <a:rot lat="2400000" lon="18000000" rev="0"/>
            </a:camera>
            <a:lightRig rig="threePt" dir="t"/>
          </a:scene3d>
        </p:grpSpPr>
        <p:sp>
          <p:nvSpPr>
            <p:cNvPr id="267" name="矩形 266"/>
            <p:cNvSpPr/>
            <p:nvPr/>
          </p:nvSpPr>
          <p:spPr>
            <a:xfrm>
              <a:off x="1516" y="737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68" name="矩形 267"/>
            <p:cNvSpPr/>
            <p:nvPr/>
          </p:nvSpPr>
          <p:spPr>
            <a:xfrm>
              <a:off x="1832" y="737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69" name="矩形 268"/>
            <p:cNvSpPr/>
            <p:nvPr/>
          </p:nvSpPr>
          <p:spPr>
            <a:xfrm>
              <a:off x="2148" y="737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70" name="矩形 269"/>
            <p:cNvSpPr/>
            <p:nvPr/>
          </p:nvSpPr>
          <p:spPr>
            <a:xfrm>
              <a:off x="1516" y="1038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71" name="矩形 270"/>
            <p:cNvSpPr/>
            <p:nvPr/>
          </p:nvSpPr>
          <p:spPr>
            <a:xfrm>
              <a:off x="1832" y="1038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2148" y="1038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73" name="矩形 272"/>
            <p:cNvSpPr/>
            <p:nvPr/>
          </p:nvSpPr>
          <p:spPr>
            <a:xfrm>
              <a:off x="1516" y="1354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74" name="矩形 273"/>
            <p:cNvSpPr/>
            <p:nvPr/>
          </p:nvSpPr>
          <p:spPr>
            <a:xfrm>
              <a:off x="1832" y="1354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>
              <a:off x="2148" y="1354"/>
              <a:ext cx="316" cy="316"/>
            </a:xfrm>
            <a:prstGeom prst="rect">
              <a:avLst/>
            </a:prstGeom>
            <a:solidFill>
              <a:srgbClr val="D909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276" name="圆角矩形 275"/>
          <p:cNvSpPr/>
          <p:nvPr/>
        </p:nvSpPr>
        <p:spPr>
          <a:xfrm>
            <a:off x="5880100" y="4020185"/>
            <a:ext cx="1589405" cy="675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A16B4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Sponsorship and Market Expansion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95" name="组合 294"/>
          <p:cNvGrpSpPr/>
          <p:nvPr/>
        </p:nvGrpSpPr>
        <p:grpSpPr>
          <a:xfrm>
            <a:off x="8702675" y="3295015"/>
            <a:ext cx="633730" cy="1376680"/>
            <a:chOff x="11997" y="4163"/>
            <a:chExt cx="998" cy="216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77" name="立方体 276"/>
            <p:cNvSpPr/>
            <p:nvPr/>
          </p:nvSpPr>
          <p:spPr>
            <a:xfrm>
              <a:off x="11997" y="4163"/>
              <a:ext cx="999" cy="2168"/>
            </a:xfrm>
            <a:prstGeom prst="cube">
              <a:avLst>
                <a:gd name="adj" fmla="val 9009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281" name="组合 280"/>
            <p:cNvGrpSpPr/>
            <p:nvPr/>
          </p:nvGrpSpPr>
          <p:grpSpPr>
            <a:xfrm>
              <a:off x="12586" y="4692"/>
              <a:ext cx="380" cy="540"/>
              <a:chOff x="12586" y="4692"/>
              <a:chExt cx="380" cy="540"/>
            </a:xfrm>
            <a:grpFill/>
          </p:grpSpPr>
          <p:cxnSp>
            <p:nvCxnSpPr>
              <p:cNvPr id="278" name="直接箭头连接符 277"/>
              <p:cNvCxnSpPr/>
              <p:nvPr/>
            </p:nvCxnSpPr>
            <p:spPr>
              <a:xfrm>
                <a:off x="12586" y="4692"/>
                <a:ext cx="140" cy="310"/>
              </a:xfrm>
              <a:prstGeom prst="straightConnector1">
                <a:avLst/>
              </a:prstGeom>
              <a:grpFill/>
              <a:ln>
                <a:solidFill>
                  <a:srgbClr val="566A47"/>
                </a:solidFill>
                <a:prstDash val="sysDot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79" name="直接箭头连接符 278"/>
              <p:cNvCxnSpPr/>
              <p:nvPr/>
            </p:nvCxnSpPr>
            <p:spPr>
              <a:xfrm flipH="1" flipV="1">
                <a:off x="12736" y="5002"/>
                <a:ext cx="230" cy="50"/>
              </a:xfrm>
              <a:prstGeom prst="straightConnector1">
                <a:avLst/>
              </a:prstGeom>
              <a:grpFill/>
              <a:ln>
                <a:solidFill>
                  <a:srgbClr val="566A47"/>
                </a:solidFill>
                <a:prstDash val="sysDot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80" name="直接箭头连接符 279"/>
              <p:cNvCxnSpPr/>
              <p:nvPr/>
            </p:nvCxnSpPr>
            <p:spPr>
              <a:xfrm flipH="1" flipV="1">
                <a:off x="12683" y="5052"/>
                <a:ext cx="43" cy="181"/>
              </a:xfrm>
              <a:prstGeom prst="straightConnector1">
                <a:avLst/>
              </a:prstGeom>
              <a:grpFill/>
              <a:ln>
                <a:solidFill>
                  <a:srgbClr val="566A47"/>
                </a:solidFill>
                <a:prstDash val="sysDot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组合 282"/>
            <p:cNvGrpSpPr/>
            <p:nvPr/>
          </p:nvGrpSpPr>
          <p:grpSpPr>
            <a:xfrm>
              <a:off x="12203" y="5052"/>
              <a:ext cx="380" cy="540"/>
              <a:chOff x="12586" y="4692"/>
              <a:chExt cx="380" cy="540"/>
            </a:xfrm>
            <a:grpFill/>
          </p:grpSpPr>
          <p:cxnSp>
            <p:nvCxnSpPr>
              <p:cNvPr id="284" name="直接箭头连接符 283"/>
              <p:cNvCxnSpPr/>
              <p:nvPr/>
            </p:nvCxnSpPr>
            <p:spPr>
              <a:xfrm>
                <a:off x="12586" y="4692"/>
                <a:ext cx="140" cy="310"/>
              </a:xfrm>
              <a:prstGeom prst="straightConnector1">
                <a:avLst/>
              </a:prstGeom>
              <a:grpFill/>
              <a:ln>
                <a:solidFill>
                  <a:srgbClr val="566A47"/>
                </a:solidFill>
                <a:prstDash val="sysDot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85" name="直接箭头连接符 284"/>
              <p:cNvCxnSpPr/>
              <p:nvPr/>
            </p:nvCxnSpPr>
            <p:spPr>
              <a:xfrm flipH="1" flipV="1">
                <a:off x="12736" y="5002"/>
                <a:ext cx="230" cy="50"/>
              </a:xfrm>
              <a:prstGeom prst="straightConnector1">
                <a:avLst/>
              </a:prstGeom>
              <a:grpFill/>
              <a:ln>
                <a:solidFill>
                  <a:srgbClr val="566A47"/>
                </a:solidFill>
                <a:prstDash val="sysDot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86" name="直接箭头连接符 285"/>
              <p:cNvCxnSpPr/>
              <p:nvPr/>
            </p:nvCxnSpPr>
            <p:spPr>
              <a:xfrm flipH="1" flipV="1">
                <a:off x="12683" y="5052"/>
                <a:ext cx="43" cy="181"/>
              </a:xfrm>
              <a:prstGeom prst="straightConnector1">
                <a:avLst/>
              </a:prstGeom>
              <a:grpFill/>
              <a:ln>
                <a:solidFill>
                  <a:srgbClr val="566A47"/>
                </a:solidFill>
                <a:prstDash val="sysDot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87" name="组合 286"/>
            <p:cNvGrpSpPr/>
            <p:nvPr/>
          </p:nvGrpSpPr>
          <p:grpSpPr>
            <a:xfrm>
              <a:off x="12203" y="5462"/>
              <a:ext cx="380" cy="540"/>
              <a:chOff x="12586" y="4692"/>
              <a:chExt cx="380" cy="540"/>
            </a:xfrm>
            <a:grpFill/>
          </p:grpSpPr>
          <p:cxnSp>
            <p:nvCxnSpPr>
              <p:cNvPr id="288" name="直接箭头连接符 287"/>
              <p:cNvCxnSpPr/>
              <p:nvPr/>
            </p:nvCxnSpPr>
            <p:spPr>
              <a:xfrm>
                <a:off x="12586" y="4692"/>
                <a:ext cx="140" cy="310"/>
              </a:xfrm>
              <a:prstGeom prst="straightConnector1">
                <a:avLst/>
              </a:prstGeom>
              <a:grpFill/>
              <a:ln>
                <a:solidFill>
                  <a:srgbClr val="566A47"/>
                </a:solidFill>
                <a:prstDash val="sysDot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89" name="直接箭头连接符 288"/>
              <p:cNvCxnSpPr/>
              <p:nvPr/>
            </p:nvCxnSpPr>
            <p:spPr>
              <a:xfrm flipH="1" flipV="1">
                <a:off x="12736" y="5002"/>
                <a:ext cx="230" cy="50"/>
              </a:xfrm>
              <a:prstGeom prst="straightConnector1">
                <a:avLst/>
              </a:prstGeom>
              <a:grpFill/>
              <a:ln>
                <a:solidFill>
                  <a:srgbClr val="566A47"/>
                </a:solidFill>
                <a:prstDash val="sysDot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0" name="直接箭头连接符 289"/>
              <p:cNvCxnSpPr/>
              <p:nvPr/>
            </p:nvCxnSpPr>
            <p:spPr>
              <a:xfrm flipH="1" flipV="1">
                <a:off x="12683" y="5052"/>
                <a:ext cx="43" cy="181"/>
              </a:xfrm>
              <a:prstGeom prst="straightConnector1">
                <a:avLst/>
              </a:prstGeom>
              <a:grpFill/>
              <a:ln>
                <a:solidFill>
                  <a:srgbClr val="566A47"/>
                </a:solidFill>
                <a:prstDash val="sysDot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91" name="组合 290"/>
            <p:cNvGrpSpPr/>
            <p:nvPr/>
          </p:nvGrpSpPr>
          <p:grpSpPr>
            <a:xfrm>
              <a:off x="12542" y="5165"/>
              <a:ext cx="380" cy="540"/>
              <a:chOff x="12586" y="4692"/>
              <a:chExt cx="380" cy="540"/>
            </a:xfrm>
            <a:grpFill/>
          </p:grpSpPr>
          <p:cxnSp>
            <p:nvCxnSpPr>
              <p:cNvPr id="292" name="直接箭头连接符 291"/>
              <p:cNvCxnSpPr/>
              <p:nvPr/>
            </p:nvCxnSpPr>
            <p:spPr>
              <a:xfrm>
                <a:off x="12586" y="4692"/>
                <a:ext cx="140" cy="310"/>
              </a:xfrm>
              <a:prstGeom prst="straightConnector1">
                <a:avLst/>
              </a:prstGeom>
              <a:grpFill/>
              <a:ln>
                <a:solidFill>
                  <a:srgbClr val="566A47"/>
                </a:solidFill>
                <a:prstDash val="sysDot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3" name="直接箭头连接符 292"/>
              <p:cNvCxnSpPr/>
              <p:nvPr/>
            </p:nvCxnSpPr>
            <p:spPr>
              <a:xfrm flipH="1" flipV="1">
                <a:off x="12736" y="5002"/>
                <a:ext cx="230" cy="50"/>
              </a:xfrm>
              <a:prstGeom prst="straightConnector1">
                <a:avLst/>
              </a:prstGeom>
              <a:grpFill/>
              <a:ln>
                <a:solidFill>
                  <a:srgbClr val="566A47"/>
                </a:solidFill>
                <a:prstDash val="sysDot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4" name="直接箭头连接符 293"/>
              <p:cNvCxnSpPr/>
              <p:nvPr/>
            </p:nvCxnSpPr>
            <p:spPr>
              <a:xfrm flipH="1" flipV="1">
                <a:off x="12683" y="5052"/>
                <a:ext cx="43" cy="181"/>
              </a:xfrm>
              <a:prstGeom prst="straightConnector1">
                <a:avLst/>
              </a:prstGeom>
              <a:grpFill/>
              <a:ln>
                <a:solidFill>
                  <a:srgbClr val="566A47"/>
                </a:solidFill>
                <a:prstDash val="sysDot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sp>
        <p:nvSpPr>
          <p:cNvPr id="296" name="矩形 295"/>
          <p:cNvSpPr/>
          <p:nvPr/>
        </p:nvSpPr>
        <p:spPr>
          <a:xfrm>
            <a:off x="8952865" y="3816223"/>
            <a:ext cx="157480" cy="157861"/>
          </a:xfrm>
          <a:prstGeom prst="rect">
            <a:avLst/>
          </a:prstGeom>
          <a:solidFill>
            <a:srgbClr val="D9090E"/>
          </a:solidFill>
          <a:ln>
            <a:solidFill>
              <a:schemeClr val="tx1"/>
            </a:solidFill>
          </a:ln>
          <a:scene3d>
            <a:camera prst="orthographicFront">
              <a:rot lat="2400000" lon="180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7" name="流程图: 或者 296"/>
          <p:cNvSpPr/>
          <p:nvPr/>
        </p:nvSpPr>
        <p:spPr>
          <a:xfrm>
            <a:off x="10889615" y="3823970"/>
            <a:ext cx="231140" cy="231140"/>
          </a:xfrm>
          <a:prstGeom prst="flowChartOr">
            <a:avLst/>
          </a:prstGeom>
          <a:solidFill>
            <a:schemeClr val="bg1"/>
          </a:solidFill>
          <a:ln>
            <a:solidFill>
              <a:srgbClr val="566A4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8" name="流程图: 或者 297"/>
          <p:cNvSpPr/>
          <p:nvPr/>
        </p:nvSpPr>
        <p:spPr>
          <a:xfrm>
            <a:off x="10241915" y="4928870"/>
            <a:ext cx="231140" cy="231140"/>
          </a:xfrm>
          <a:prstGeom prst="flowChartOr">
            <a:avLst/>
          </a:prstGeom>
          <a:solidFill>
            <a:schemeClr val="bg1"/>
          </a:solidFill>
          <a:ln>
            <a:solidFill>
              <a:srgbClr val="566A4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9" name="流程图: 或者 298"/>
          <p:cNvSpPr/>
          <p:nvPr/>
        </p:nvSpPr>
        <p:spPr>
          <a:xfrm>
            <a:off x="5218430" y="4512310"/>
            <a:ext cx="231140" cy="231140"/>
          </a:xfrm>
          <a:prstGeom prst="flowChartOr">
            <a:avLst/>
          </a:prstGeom>
          <a:solidFill>
            <a:schemeClr val="bg1"/>
          </a:solidFill>
          <a:ln>
            <a:solidFill>
              <a:srgbClr val="566A4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0" name="流程图: 或者 299"/>
          <p:cNvSpPr/>
          <p:nvPr/>
        </p:nvSpPr>
        <p:spPr>
          <a:xfrm>
            <a:off x="5205095" y="2905760"/>
            <a:ext cx="231140" cy="231140"/>
          </a:xfrm>
          <a:prstGeom prst="flowChartOr">
            <a:avLst/>
          </a:prstGeom>
          <a:solidFill>
            <a:schemeClr val="bg1"/>
          </a:solidFill>
          <a:ln>
            <a:solidFill>
              <a:srgbClr val="566A4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2" name="椭圆 301"/>
          <p:cNvSpPr/>
          <p:nvPr/>
        </p:nvSpPr>
        <p:spPr>
          <a:xfrm>
            <a:off x="7964170" y="859790"/>
            <a:ext cx="287655" cy="287655"/>
          </a:xfrm>
          <a:prstGeom prst="ellipse">
            <a:avLst/>
          </a:prstGeom>
          <a:solidFill>
            <a:schemeClr val="bg1"/>
          </a:solidFill>
          <a:ln>
            <a:solidFill>
              <a:srgbClr val="566A4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*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3" name="椭圆 302"/>
          <p:cNvSpPr/>
          <p:nvPr/>
        </p:nvSpPr>
        <p:spPr>
          <a:xfrm>
            <a:off x="7858125" y="4872355"/>
            <a:ext cx="287655" cy="287655"/>
          </a:xfrm>
          <a:prstGeom prst="ellipse">
            <a:avLst/>
          </a:prstGeom>
          <a:solidFill>
            <a:schemeClr val="bg1"/>
          </a:solidFill>
          <a:ln>
            <a:solidFill>
              <a:srgbClr val="566A4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*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4" name="椭圆 303"/>
          <p:cNvSpPr/>
          <p:nvPr/>
        </p:nvSpPr>
        <p:spPr>
          <a:xfrm>
            <a:off x="4378325" y="4584700"/>
            <a:ext cx="287655" cy="287655"/>
          </a:xfrm>
          <a:prstGeom prst="ellipse">
            <a:avLst/>
          </a:prstGeom>
          <a:solidFill>
            <a:schemeClr val="bg1"/>
          </a:solidFill>
          <a:ln>
            <a:solidFill>
              <a:srgbClr val="566A4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*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316" name="组合 315"/>
          <p:cNvGrpSpPr/>
          <p:nvPr/>
        </p:nvGrpSpPr>
        <p:grpSpPr>
          <a:xfrm>
            <a:off x="155575" y="5424170"/>
            <a:ext cx="472440" cy="466090"/>
            <a:chOff x="1516" y="737"/>
            <a:chExt cx="948" cy="933"/>
          </a:xfrm>
          <a:solidFill>
            <a:srgbClr val="B0C2F2"/>
          </a:solidFill>
          <a:scene3d>
            <a:camera prst="orthographicFront">
              <a:rot lat="2400000" lon="18000000" rev="0"/>
            </a:camera>
            <a:lightRig rig="threePt" dir="t"/>
          </a:scene3d>
        </p:grpSpPr>
        <p:sp>
          <p:nvSpPr>
            <p:cNvPr id="317" name="矩形 316"/>
            <p:cNvSpPr/>
            <p:nvPr/>
          </p:nvSpPr>
          <p:spPr>
            <a:xfrm>
              <a:off x="1516" y="737"/>
              <a:ext cx="316" cy="316"/>
            </a:xfrm>
            <a:prstGeom prst="rect">
              <a:avLst/>
            </a:prstGeom>
            <a:grpFill/>
            <a:ln>
              <a:solidFill>
                <a:srgbClr val="566A47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18" name="矩形 317"/>
            <p:cNvSpPr/>
            <p:nvPr/>
          </p:nvSpPr>
          <p:spPr>
            <a:xfrm>
              <a:off x="1832" y="737"/>
              <a:ext cx="316" cy="316"/>
            </a:xfrm>
            <a:prstGeom prst="rect">
              <a:avLst/>
            </a:prstGeom>
            <a:grpFill/>
            <a:ln>
              <a:solidFill>
                <a:srgbClr val="566A47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19" name="矩形 318"/>
            <p:cNvSpPr/>
            <p:nvPr/>
          </p:nvSpPr>
          <p:spPr>
            <a:xfrm>
              <a:off x="2148" y="737"/>
              <a:ext cx="316" cy="316"/>
            </a:xfrm>
            <a:prstGeom prst="rect">
              <a:avLst/>
            </a:prstGeom>
            <a:grpFill/>
            <a:ln>
              <a:solidFill>
                <a:srgbClr val="566A47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20" name="矩形 319"/>
            <p:cNvSpPr/>
            <p:nvPr/>
          </p:nvSpPr>
          <p:spPr>
            <a:xfrm>
              <a:off x="1516" y="1038"/>
              <a:ext cx="316" cy="316"/>
            </a:xfrm>
            <a:prstGeom prst="rect">
              <a:avLst/>
            </a:prstGeom>
            <a:grpFill/>
            <a:ln>
              <a:solidFill>
                <a:srgbClr val="566A47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21" name="矩形 320"/>
            <p:cNvSpPr/>
            <p:nvPr/>
          </p:nvSpPr>
          <p:spPr>
            <a:xfrm>
              <a:off x="1832" y="1038"/>
              <a:ext cx="316" cy="316"/>
            </a:xfrm>
            <a:prstGeom prst="rect">
              <a:avLst/>
            </a:prstGeom>
            <a:grpFill/>
            <a:ln>
              <a:solidFill>
                <a:srgbClr val="566A47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22" name="矩形 321"/>
            <p:cNvSpPr/>
            <p:nvPr/>
          </p:nvSpPr>
          <p:spPr>
            <a:xfrm>
              <a:off x="2148" y="1038"/>
              <a:ext cx="316" cy="316"/>
            </a:xfrm>
            <a:prstGeom prst="rect">
              <a:avLst/>
            </a:prstGeom>
            <a:grpFill/>
            <a:ln>
              <a:solidFill>
                <a:srgbClr val="566A47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23" name="矩形 322"/>
            <p:cNvSpPr/>
            <p:nvPr/>
          </p:nvSpPr>
          <p:spPr>
            <a:xfrm>
              <a:off x="1516" y="1354"/>
              <a:ext cx="316" cy="316"/>
            </a:xfrm>
            <a:prstGeom prst="rect">
              <a:avLst/>
            </a:prstGeom>
            <a:grpFill/>
            <a:ln>
              <a:solidFill>
                <a:srgbClr val="566A47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24" name="矩形 323"/>
            <p:cNvSpPr/>
            <p:nvPr/>
          </p:nvSpPr>
          <p:spPr>
            <a:xfrm>
              <a:off x="1832" y="1354"/>
              <a:ext cx="316" cy="316"/>
            </a:xfrm>
            <a:prstGeom prst="rect">
              <a:avLst/>
            </a:prstGeom>
            <a:grpFill/>
            <a:ln>
              <a:solidFill>
                <a:srgbClr val="566A47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25" name="矩形 324"/>
            <p:cNvSpPr/>
            <p:nvPr/>
          </p:nvSpPr>
          <p:spPr>
            <a:xfrm>
              <a:off x="2148" y="1354"/>
              <a:ext cx="316" cy="316"/>
            </a:xfrm>
            <a:prstGeom prst="rect">
              <a:avLst/>
            </a:prstGeom>
            <a:grpFill/>
            <a:ln>
              <a:solidFill>
                <a:srgbClr val="566A47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306" name="组合 305"/>
          <p:cNvGrpSpPr/>
          <p:nvPr/>
        </p:nvGrpSpPr>
        <p:grpSpPr>
          <a:xfrm>
            <a:off x="317500" y="5424170"/>
            <a:ext cx="472440" cy="466090"/>
            <a:chOff x="1516" y="737"/>
            <a:chExt cx="948" cy="933"/>
          </a:xfrm>
          <a:solidFill>
            <a:srgbClr val="D6B7A2"/>
          </a:solidFill>
          <a:scene3d>
            <a:camera prst="orthographicFront">
              <a:rot lat="2400000" lon="18000000" rev="0"/>
            </a:camera>
            <a:lightRig rig="threePt" dir="t"/>
          </a:scene3d>
        </p:grpSpPr>
        <p:sp>
          <p:nvSpPr>
            <p:cNvPr id="307" name="矩形 306"/>
            <p:cNvSpPr/>
            <p:nvPr/>
          </p:nvSpPr>
          <p:spPr>
            <a:xfrm>
              <a:off x="1516" y="737"/>
              <a:ext cx="316" cy="316"/>
            </a:xfrm>
            <a:prstGeom prst="rect">
              <a:avLst/>
            </a:prstGeom>
            <a:grpFill/>
            <a:ln>
              <a:solidFill>
                <a:srgbClr val="A16B47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08" name="矩形 307"/>
            <p:cNvSpPr/>
            <p:nvPr/>
          </p:nvSpPr>
          <p:spPr>
            <a:xfrm>
              <a:off x="1832" y="737"/>
              <a:ext cx="316" cy="316"/>
            </a:xfrm>
            <a:prstGeom prst="rect">
              <a:avLst/>
            </a:prstGeom>
            <a:grpFill/>
            <a:ln>
              <a:solidFill>
                <a:srgbClr val="A16B47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09" name="矩形 308"/>
            <p:cNvSpPr/>
            <p:nvPr/>
          </p:nvSpPr>
          <p:spPr>
            <a:xfrm>
              <a:off x="2148" y="737"/>
              <a:ext cx="316" cy="316"/>
            </a:xfrm>
            <a:prstGeom prst="rect">
              <a:avLst/>
            </a:prstGeom>
            <a:grpFill/>
            <a:ln>
              <a:solidFill>
                <a:srgbClr val="A16B47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10" name="矩形 309"/>
            <p:cNvSpPr/>
            <p:nvPr/>
          </p:nvSpPr>
          <p:spPr>
            <a:xfrm>
              <a:off x="1516" y="1038"/>
              <a:ext cx="316" cy="316"/>
            </a:xfrm>
            <a:prstGeom prst="rect">
              <a:avLst/>
            </a:prstGeom>
            <a:grpFill/>
            <a:ln>
              <a:solidFill>
                <a:srgbClr val="A16B47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>
              <a:off x="1832" y="1038"/>
              <a:ext cx="316" cy="316"/>
            </a:xfrm>
            <a:prstGeom prst="rect">
              <a:avLst/>
            </a:prstGeom>
            <a:grpFill/>
            <a:ln>
              <a:solidFill>
                <a:srgbClr val="A16B47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>
              <a:off x="2148" y="1038"/>
              <a:ext cx="316" cy="316"/>
            </a:xfrm>
            <a:prstGeom prst="rect">
              <a:avLst/>
            </a:prstGeom>
            <a:grpFill/>
            <a:ln>
              <a:solidFill>
                <a:srgbClr val="A16B47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13" name="矩形 312"/>
            <p:cNvSpPr/>
            <p:nvPr/>
          </p:nvSpPr>
          <p:spPr>
            <a:xfrm>
              <a:off x="1516" y="1354"/>
              <a:ext cx="316" cy="316"/>
            </a:xfrm>
            <a:prstGeom prst="rect">
              <a:avLst/>
            </a:prstGeom>
            <a:grpFill/>
            <a:ln>
              <a:solidFill>
                <a:srgbClr val="A16B47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14" name="矩形 313"/>
            <p:cNvSpPr/>
            <p:nvPr/>
          </p:nvSpPr>
          <p:spPr>
            <a:xfrm>
              <a:off x="1832" y="1354"/>
              <a:ext cx="316" cy="316"/>
            </a:xfrm>
            <a:prstGeom prst="rect">
              <a:avLst/>
            </a:prstGeom>
            <a:grpFill/>
            <a:ln>
              <a:solidFill>
                <a:srgbClr val="A16B47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15" name="矩形 314"/>
            <p:cNvSpPr/>
            <p:nvPr/>
          </p:nvSpPr>
          <p:spPr>
            <a:xfrm>
              <a:off x="2148" y="1354"/>
              <a:ext cx="316" cy="316"/>
            </a:xfrm>
            <a:prstGeom prst="rect">
              <a:avLst/>
            </a:prstGeom>
            <a:grpFill/>
            <a:ln>
              <a:solidFill>
                <a:srgbClr val="A16B47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326" name="圆角矩形 325"/>
          <p:cNvSpPr/>
          <p:nvPr/>
        </p:nvSpPr>
        <p:spPr>
          <a:xfrm rot="5400000">
            <a:off x="3841115" y="5264785"/>
            <a:ext cx="325120" cy="92583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7" name="圆角矩形 326"/>
          <p:cNvSpPr/>
          <p:nvPr/>
        </p:nvSpPr>
        <p:spPr>
          <a:xfrm rot="5400000">
            <a:off x="5999480" y="5136515"/>
            <a:ext cx="325120" cy="11830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8" name="流程图: 或者 327"/>
          <p:cNvSpPr/>
          <p:nvPr/>
        </p:nvSpPr>
        <p:spPr>
          <a:xfrm>
            <a:off x="9048750" y="5659120"/>
            <a:ext cx="231140" cy="231140"/>
          </a:xfrm>
          <a:prstGeom prst="flowChartOr">
            <a:avLst/>
          </a:prstGeom>
          <a:solidFill>
            <a:schemeClr val="bg1"/>
          </a:solidFill>
          <a:ln>
            <a:solidFill>
              <a:srgbClr val="566A4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9" name="椭圆 328"/>
          <p:cNvSpPr/>
          <p:nvPr/>
        </p:nvSpPr>
        <p:spPr>
          <a:xfrm>
            <a:off x="10889615" y="5603240"/>
            <a:ext cx="287655" cy="287655"/>
          </a:xfrm>
          <a:prstGeom prst="ellipse">
            <a:avLst/>
          </a:prstGeom>
          <a:solidFill>
            <a:schemeClr val="bg1"/>
          </a:solidFill>
          <a:ln>
            <a:solidFill>
              <a:srgbClr val="566A4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*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789940" y="1820545"/>
            <a:ext cx="670560" cy="11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962660" y="1390650"/>
            <a:ext cx="325120" cy="92583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4324350" y="1717040"/>
            <a:ext cx="234315" cy="228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2721610" y="1337310"/>
            <a:ext cx="5080" cy="153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2574290" y="1049655"/>
            <a:ext cx="287655" cy="287655"/>
          </a:xfrm>
          <a:prstGeom prst="ellipse">
            <a:avLst/>
          </a:prstGeom>
          <a:solidFill>
            <a:schemeClr val="bg1"/>
          </a:solidFill>
          <a:ln>
            <a:solidFill>
              <a:srgbClr val="566A4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*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3" name="肘形连接符 42"/>
          <p:cNvCxnSpPr/>
          <p:nvPr/>
        </p:nvCxnSpPr>
        <p:spPr>
          <a:xfrm flipV="1">
            <a:off x="1762125" y="1193800"/>
            <a:ext cx="812165" cy="234950"/>
          </a:xfrm>
          <a:prstGeom prst="bentConnector3">
            <a:avLst>
              <a:gd name="adj1" fmla="val 312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肘形连接符 43"/>
          <p:cNvCxnSpPr/>
          <p:nvPr/>
        </p:nvCxnSpPr>
        <p:spPr>
          <a:xfrm>
            <a:off x="4960620" y="1706880"/>
            <a:ext cx="309245" cy="1905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5296218" y="2573973"/>
            <a:ext cx="1270" cy="274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 flipV="1">
            <a:off x="5267643" y="3185478"/>
            <a:ext cx="1270" cy="274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 flipV="1">
            <a:off x="6573838" y="2316163"/>
            <a:ext cx="1270" cy="274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5514658" y="3055938"/>
            <a:ext cx="624205" cy="1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6651308" y="3621723"/>
            <a:ext cx="1270" cy="274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肘形连接符 51"/>
          <p:cNvCxnSpPr/>
          <p:nvPr/>
        </p:nvCxnSpPr>
        <p:spPr>
          <a:xfrm>
            <a:off x="2861945" y="1193800"/>
            <a:ext cx="1360805" cy="4051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rot="5400000" flipH="1" flipV="1">
            <a:off x="7467918" y="1695768"/>
            <a:ext cx="1270" cy="274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 flipV="1">
            <a:off x="8100378" y="1173163"/>
            <a:ext cx="1270" cy="274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肘形连接符 55"/>
          <p:cNvCxnSpPr/>
          <p:nvPr/>
        </p:nvCxnSpPr>
        <p:spPr>
          <a:xfrm>
            <a:off x="6724650" y="3057525"/>
            <a:ext cx="2306955" cy="7588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7225030" y="2767330"/>
            <a:ext cx="1581150" cy="704850"/>
          </a:xfrm>
          <a:prstGeom prst="roundRect">
            <a:avLst/>
          </a:prstGeom>
          <a:solidFill>
            <a:srgbClr val="E1F0DB"/>
          </a:solidFill>
          <a:ln>
            <a:solidFill>
              <a:srgbClr val="92AC8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Market State Representation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46" name="直接箭头连接符 145"/>
          <p:cNvCxnSpPr/>
          <p:nvPr/>
        </p:nvCxnSpPr>
        <p:spPr>
          <a:xfrm flipH="1">
            <a:off x="7963218" y="4511993"/>
            <a:ext cx="1270" cy="274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V="1">
            <a:off x="7514590" y="4440555"/>
            <a:ext cx="234315" cy="228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 flipV="1">
            <a:off x="10627995" y="3908425"/>
            <a:ext cx="234315" cy="228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 flipV="1">
            <a:off x="11177270" y="3931285"/>
            <a:ext cx="234315" cy="228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0" name="肘形连接符 149"/>
          <p:cNvCxnSpPr>
            <a:stCxn id="205" idx="3"/>
            <a:endCxn id="297" idx="0"/>
          </p:cNvCxnSpPr>
          <p:nvPr/>
        </p:nvCxnSpPr>
        <p:spPr>
          <a:xfrm rot="5400000">
            <a:off x="10723245" y="3049270"/>
            <a:ext cx="1056640" cy="492760"/>
          </a:xfrm>
          <a:prstGeom prst="bentConnector3">
            <a:avLst>
              <a:gd name="adj1" fmla="val -48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 flipH="1" flipV="1">
            <a:off x="10400983" y="4482783"/>
            <a:ext cx="1270" cy="274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8201978" y="5059998"/>
            <a:ext cx="1970405" cy="5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4" name="肘形连接符 153"/>
          <p:cNvCxnSpPr/>
          <p:nvPr/>
        </p:nvCxnSpPr>
        <p:spPr>
          <a:xfrm rot="10800000" flipH="1" flipV="1">
            <a:off x="611505" y="4124960"/>
            <a:ext cx="7246620" cy="890905"/>
          </a:xfrm>
          <a:prstGeom prst="bentConnector3">
            <a:avLst>
              <a:gd name="adj1" fmla="val -2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5" name="肘形连接符 154"/>
          <p:cNvCxnSpPr/>
          <p:nvPr/>
        </p:nvCxnSpPr>
        <p:spPr>
          <a:xfrm>
            <a:off x="1925320" y="4119880"/>
            <a:ext cx="2453005" cy="608965"/>
          </a:xfrm>
          <a:prstGeom prst="bentConnector3">
            <a:avLst>
              <a:gd name="adj1" fmla="val -7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6" name="肘形连接符 155"/>
          <p:cNvCxnSpPr/>
          <p:nvPr/>
        </p:nvCxnSpPr>
        <p:spPr>
          <a:xfrm>
            <a:off x="1848485" y="4551045"/>
            <a:ext cx="3485515" cy="192405"/>
          </a:xfrm>
          <a:prstGeom prst="bentConnector4">
            <a:avLst>
              <a:gd name="adj1" fmla="val -291"/>
              <a:gd name="adj2" fmla="val 2237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V="1">
            <a:off x="4702493" y="4733608"/>
            <a:ext cx="402590" cy="1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>
            <a:off x="2095500" y="3981450"/>
            <a:ext cx="2305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rot="5400000" flipV="1">
            <a:off x="4378325" y="4348480"/>
            <a:ext cx="234315" cy="228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0" name="肘形连接符 159"/>
          <p:cNvCxnSpPr/>
          <p:nvPr/>
        </p:nvCxnSpPr>
        <p:spPr>
          <a:xfrm rot="16200000">
            <a:off x="1466850" y="2838450"/>
            <a:ext cx="1581150" cy="514350"/>
          </a:xfrm>
          <a:prstGeom prst="bentConnector3">
            <a:avLst>
              <a:gd name="adj1" fmla="val -4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0" name="圆角矩形 229"/>
          <p:cNvSpPr/>
          <p:nvPr/>
        </p:nvSpPr>
        <p:spPr>
          <a:xfrm>
            <a:off x="2615565" y="3622675"/>
            <a:ext cx="1589405" cy="675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A16B4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Consumer Engagement Modeling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2" name="肘形连接符 161"/>
          <p:cNvCxnSpPr/>
          <p:nvPr/>
        </p:nvCxnSpPr>
        <p:spPr>
          <a:xfrm rot="5400000" flipV="1">
            <a:off x="5040630" y="-157480"/>
            <a:ext cx="488315" cy="10145395"/>
          </a:xfrm>
          <a:prstGeom prst="bentConnector3">
            <a:avLst>
              <a:gd name="adj1" fmla="val 13849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3" name="肘形连接符 162"/>
          <p:cNvCxnSpPr/>
          <p:nvPr/>
        </p:nvCxnSpPr>
        <p:spPr>
          <a:xfrm rot="16200000">
            <a:off x="4140835" y="-2432685"/>
            <a:ext cx="386715" cy="72593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4" name="肘形连接符 163"/>
          <p:cNvCxnSpPr>
            <a:stCxn id="302" idx="6"/>
            <a:endCxn id="189" idx="0"/>
          </p:cNvCxnSpPr>
          <p:nvPr/>
        </p:nvCxnSpPr>
        <p:spPr>
          <a:xfrm>
            <a:off x="8251825" y="1003935"/>
            <a:ext cx="1013460" cy="3333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1857375" y="2480945"/>
            <a:ext cx="1581150" cy="7048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2E466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5" name="直接箭头连接符 164"/>
          <p:cNvCxnSpPr/>
          <p:nvPr/>
        </p:nvCxnSpPr>
        <p:spPr>
          <a:xfrm rot="5400000" flipH="1" flipV="1">
            <a:off x="9472613" y="1597978"/>
            <a:ext cx="1270" cy="274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 rot="5400000" flipH="1" flipV="1">
            <a:off x="10838498" y="1832293"/>
            <a:ext cx="1270" cy="274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11239183" y="2170113"/>
            <a:ext cx="258445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8" name="曲线连接符 167"/>
          <p:cNvCxnSpPr>
            <a:stCxn id="277" idx="5"/>
          </p:cNvCxnSpPr>
          <p:nvPr/>
        </p:nvCxnSpPr>
        <p:spPr>
          <a:xfrm flipV="1">
            <a:off x="9337040" y="1995170"/>
            <a:ext cx="1590040" cy="170243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659255" y="932815"/>
            <a:ext cx="10045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C/rxKXK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 rot="18660000">
            <a:off x="-57150" y="1252855"/>
            <a:ext cx="10045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296410" y="1135380"/>
            <a:ext cx="1004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Pixel</a:t>
            </a:r>
            <a:endParaRPr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Shuffle</a:t>
            </a:r>
            <a:endParaRPr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 rot="18660000">
            <a:off x="1079500" y="1292225"/>
            <a:ext cx="10045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C/rxKXK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 rot="18660000">
            <a:off x="3287395" y="1345565"/>
            <a:ext cx="10045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4xC/rxHxW</a:t>
            </a:r>
            <a:endParaRPr 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70" name="组合 169"/>
          <p:cNvGrpSpPr/>
          <p:nvPr/>
        </p:nvGrpSpPr>
        <p:grpSpPr>
          <a:xfrm rot="18900000">
            <a:off x="1914544" y="1120159"/>
            <a:ext cx="1210310" cy="379730"/>
            <a:chOff x="3833" y="707"/>
            <a:chExt cx="1906" cy="598"/>
          </a:xfrm>
        </p:grpSpPr>
        <p:sp>
          <p:nvSpPr>
            <p:cNvPr id="153" name="文本框 152"/>
            <p:cNvSpPr txBox="1"/>
            <p:nvPr/>
          </p:nvSpPr>
          <p:spPr>
            <a:xfrm>
              <a:off x="3833" y="871"/>
              <a:ext cx="158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4xKxK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4157" y="707"/>
              <a:ext cx="158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-   -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171" name="文本框 170"/>
          <p:cNvSpPr txBox="1"/>
          <p:nvPr/>
        </p:nvSpPr>
        <p:spPr>
          <a:xfrm rot="18660000">
            <a:off x="4828540" y="1159510"/>
            <a:ext cx="10045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C/rx2Hx2W</a:t>
            </a:r>
            <a:endParaRPr 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6958965" y="967105"/>
            <a:ext cx="10045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CxKXK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73" name="组合 172"/>
          <p:cNvGrpSpPr/>
          <p:nvPr/>
        </p:nvGrpSpPr>
        <p:grpSpPr>
          <a:xfrm rot="18900000">
            <a:off x="7205364" y="1059834"/>
            <a:ext cx="1210310" cy="379730"/>
            <a:chOff x="3833" y="707"/>
            <a:chExt cx="1906" cy="598"/>
          </a:xfrm>
        </p:grpSpPr>
        <p:sp>
          <p:nvSpPr>
            <p:cNvPr id="174" name="文本框 173"/>
            <p:cNvSpPr txBox="1"/>
            <p:nvPr/>
          </p:nvSpPr>
          <p:spPr>
            <a:xfrm>
              <a:off x="3833" y="871"/>
              <a:ext cx="158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4xKxK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4157" y="707"/>
              <a:ext cx="158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-   -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176" name="文本框 175"/>
          <p:cNvSpPr txBox="1"/>
          <p:nvPr/>
        </p:nvSpPr>
        <p:spPr>
          <a:xfrm rot="16200000">
            <a:off x="631825" y="1483995"/>
            <a:ext cx="10045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conv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393065" y="2305050"/>
            <a:ext cx="10045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1200" baseline="30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l+1</a:t>
            </a:r>
            <a:endParaRPr lang="en-US" altLang="zh-CN" sz="1200" baseline="30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5879465" y="1502410"/>
            <a:ext cx="1344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ALPF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Generator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6640830" y="2197100"/>
            <a:ext cx="18986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Pixel Unshuffle</a:t>
            </a:r>
            <a:endParaRPr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0" name="文本框 179"/>
          <p:cNvSpPr txBox="1"/>
          <p:nvPr/>
        </p:nvSpPr>
        <p:spPr>
          <a:xfrm rot="18660000">
            <a:off x="8174990" y="1019175"/>
            <a:ext cx="10045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4xCxHxW</a:t>
            </a:r>
            <a:endParaRPr 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9468485" y="906780"/>
            <a:ext cx="1004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Pixel</a:t>
            </a:r>
            <a:endParaRPr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Shuffle</a:t>
            </a:r>
            <a:endParaRPr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2" name="文本框 181"/>
          <p:cNvSpPr txBox="1"/>
          <p:nvPr/>
        </p:nvSpPr>
        <p:spPr>
          <a:xfrm rot="18660000">
            <a:off x="9925050" y="1067435"/>
            <a:ext cx="10045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Cx2Hx2W</a:t>
            </a:r>
            <a:endParaRPr 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3" name="文本框 182"/>
          <p:cNvSpPr txBox="1"/>
          <p:nvPr/>
        </p:nvSpPr>
        <p:spPr>
          <a:xfrm rot="18660000">
            <a:off x="11256645" y="1257935"/>
            <a:ext cx="10045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Cx2Hx2W</a:t>
            </a:r>
            <a:endParaRPr 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4" name="文本框 183"/>
          <p:cNvSpPr txBox="1"/>
          <p:nvPr/>
        </p:nvSpPr>
        <p:spPr>
          <a:xfrm rot="16200000">
            <a:off x="10658475" y="1683385"/>
            <a:ext cx="10045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Resamp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5" name="文本框 184"/>
          <p:cNvSpPr txBox="1"/>
          <p:nvPr/>
        </p:nvSpPr>
        <p:spPr>
          <a:xfrm rot="16200000">
            <a:off x="687070" y="3575685"/>
            <a:ext cx="8947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conv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550545" y="4389120"/>
            <a:ext cx="10045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1200" baseline="30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</a:t>
            </a:r>
            <a:endParaRPr lang="en-US" altLang="zh-CN" sz="1200" baseline="30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3" name="文本框 192"/>
          <p:cNvSpPr txBox="1"/>
          <p:nvPr/>
        </p:nvSpPr>
        <p:spPr>
          <a:xfrm rot="18660000">
            <a:off x="1096645" y="3281045"/>
            <a:ext cx="10045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C/rx2Hx2W</a:t>
            </a:r>
            <a:endParaRPr 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6" name="文本框 255"/>
          <p:cNvSpPr txBox="1"/>
          <p:nvPr/>
        </p:nvSpPr>
        <p:spPr>
          <a:xfrm>
            <a:off x="1974215" y="2540635"/>
            <a:ext cx="1344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ALPF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Generator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7" name="文本框 256"/>
          <p:cNvSpPr txBox="1"/>
          <p:nvPr/>
        </p:nvSpPr>
        <p:spPr>
          <a:xfrm>
            <a:off x="2555875" y="3213735"/>
            <a:ext cx="18986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Pixel Unshuffle</a:t>
            </a:r>
            <a:endParaRPr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8" name="文本框 257"/>
          <p:cNvSpPr txBox="1"/>
          <p:nvPr/>
        </p:nvSpPr>
        <p:spPr>
          <a:xfrm>
            <a:off x="3425190" y="4389120"/>
            <a:ext cx="10045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C/rxKXK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9" name="文本框 258"/>
          <p:cNvSpPr txBox="1"/>
          <p:nvPr/>
        </p:nvSpPr>
        <p:spPr>
          <a:xfrm rot="16200000">
            <a:off x="3923030" y="3991610"/>
            <a:ext cx="387985" cy="812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&gt;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&gt;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0" name="文本框 259"/>
          <p:cNvSpPr txBox="1"/>
          <p:nvPr/>
        </p:nvSpPr>
        <p:spPr>
          <a:xfrm rot="18660000">
            <a:off x="5789295" y="2449830"/>
            <a:ext cx="10045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C/rx2Hx2W</a:t>
            </a:r>
            <a:endParaRPr 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64" name="组合 263"/>
          <p:cNvGrpSpPr/>
          <p:nvPr/>
        </p:nvGrpSpPr>
        <p:grpSpPr>
          <a:xfrm rot="19200000">
            <a:off x="4072545" y="3092001"/>
            <a:ext cx="1023620" cy="460375"/>
            <a:chOff x="6449" y="4944"/>
            <a:chExt cx="1612" cy="725"/>
          </a:xfrm>
        </p:grpSpPr>
        <p:sp>
          <p:nvSpPr>
            <p:cNvPr id="262" name="文本框 261"/>
            <p:cNvSpPr txBox="1"/>
            <p:nvPr/>
          </p:nvSpPr>
          <p:spPr>
            <a:xfrm>
              <a:off x="6479" y="5235"/>
              <a:ext cx="158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KXK</a:t>
              </a:r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63" name="文本框 262"/>
            <p:cNvSpPr txBox="1"/>
            <p:nvPr/>
          </p:nvSpPr>
          <p:spPr>
            <a:xfrm rot="16200000">
              <a:off x="6783" y="4609"/>
              <a:ext cx="611" cy="12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&gt;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&gt;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265" name="文本框 264"/>
          <p:cNvSpPr txBox="1"/>
          <p:nvPr/>
        </p:nvSpPr>
        <p:spPr>
          <a:xfrm>
            <a:off x="4263390" y="2726690"/>
            <a:ext cx="1004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Initial</a:t>
            </a:r>
            <a:endParaRPr 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fusion</a:t>
            </a:r>
            <a:endParaRPr 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2" name="文本框 281"/>
          <p:cNvSpPr txBox="1"/>
          <p:nvPr/>
        </p:nvSpPr>
        <p:spPr>
          <a:xfrm>
            <a:off x="6744335" y="3489325"/>
            <a:ext cx="10045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sz="1200" baseline="30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</a:t>
            </a:r>
            <a:endParaRPr lang="en-US" altLang="zh-CN" sz="1200" baseline="30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6828790" y="4758055"/>
            <a:ext cx="1004570" cy="2578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Cx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KxK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0" name="文本框 329"/>
          <p:cNvSpPr txBox="1"/>
          <p:nvPr/>
        </p:nvSpPr>
        <p:spPr>
          <a:xfrm rot="16200000">
            <a:off x="7172325" y="4345940"/>
            <a:ext cx="387985" cy="812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&gt;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&gt;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1" name="文本框 330"/>
          <p:cNvSpPr txBox="1"/>
          <p:nvPr/>
        </p:nvSpPr>
        <p:spPr>
          <a:xfrm rot="18900000">
            <a:off x="7350125" y="3752215"/>
            <a:ext cx="1004570" cy="2578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KxK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2" name="文本框 331"/>
          <p:cNvSpPr txBox="1"/>
          <p:nvPr/>
        </p:nvSpPr>
        <p:spPr>
          <a:xfrm rot="13500000">
            <a:off x="7583170" y="3366770"/>
            <a:ext cx="387985" cy="812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&gt;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&gt;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3" name="文本框 332"/>
          <p:cNvSpPr txBox="1"/>
          <p:nvPr/>
        </p:nvSpPr>
        <p:spPr>
          <a:xfrm rot="19080000">
            <a:off x="8488045" y="4052570"/>
            <a:ext cx="1908810" cy="299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2Gx2H×2W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4" name="文本框 333"/>
          <p:cNvSpPr txBox="1"/>
          <p:nvPr/>
        </p:nvSpPr>
        <p:spPr>
          <a:xfrm>
            <a:off x="9247505" y="4354195"/>
            <a:ext cx="10045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lang="en-US" altLang="zh-CN" sz="1200" baseline="30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</a:t>
            </a:r>
            <a:endParaRPr lang="en-US" altLang="zh-CN" sz="1200" baseline="30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5" name="文本框 334"/>
          <p:cNvSpPr txBox="1"/>
          <p:nvPr/>
        </p:nvSpPr>
        <p:spPr>
          <a:xfrm>
            <a:off x="11590655" y="4327525"/>
            <a:ext cx="10045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1200" baseline="30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</a:t>
            </a:r>
            <a:endParaRPr lang="en-US" altLang="zh-CN" sz="1200" baseline="30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6" name="文本框 335"/>
          <p:cNvSpPr txBox="1"/>
          <p:nvPr/>
        </p:nvSpPr>
        <p:spPr>
          <a:xfrm rot="18660000">
            <a:off x="9698990" y="3323590"/>
            <a:ext cx="10045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Cx2Hx2W</a:t>
            </a:r>
            <a:endParaRPr 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7" name="文本框 336"/>
          <p:cNvSpPr txBox="1"/>
          <p:nvPr/>
        </p:nvSpPr>
        <p:spPr>
          <a:xfrm rot="18660000">
            <a:off x="11141075" y="3089910"/>
            <a:ext cx="10045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Cx2Hx2W</a:t>
            </a:r>
            <a:endParaRPr 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8" name="文本框 337"/>
          <p:cNvSpPr txBox="1"/>
          <p:nvPr/>
        </p:nvSpPr>
        <p:spPr>
          <a:xfrm>
            <a:off x="10702290" y="4128135"/>
            <a:ext cx="1004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Final </a:t>
            </a:r>
            <a:endParaRPr 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fusion </a:t>
            </a:r>
            <a:endParaRPr 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9" name="文本框 338"/>
          <p:cNvSpPr txBox="1"/>
          <p:nvPr/>
        </p:nvSpPr>
        <p:spPr>
          <a:xfrm>
            <a:off x="609600" y="5574665"/>
            <a:ext cx="31013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Adaptive low/high-pass filter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0" name="文本框 339"/>
          <p:cNvSpPr txBox="1"/>
          <p:nvPr/>
        </p:nvSpPr>
        <p:spPr>
          <a:xfrm>
            <a:off x="3677920" y="5574665"/>
            <a:ext cx="10045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conv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1" name="文本框 340"/>
          <p:cNvSpPr txBox="1"/>
          <p:nvPr/>
        </p:nvSpPr>
        <p:spPr>
          <a:xfrm>
            <a:off x="5805805" y="5565140"/>
            <a:ext cx="10045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Resamp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2" name="文本框 341"/>
          <p:cNvSpPr txBox="1"/>
          <p:nvPr/>
        </p:nvSpPr>
        <p:spPr>
          <a:xfrm>
            <a:off x="4466590" y="5603240"/>
            <a:ext cx="13214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Conv layer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3" name="文本框 342"/>
          <p:cNvSpPr txBox="1"/>
          <p:nvPr/>
        </p:nvSpPr>
        <p:spPr>
          <a:xfrm>
            <a:off x="6725285" y="5603240"/>
            <a:ext cx="25933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Resampling procedure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9247505" y="5615305"/>
            <a:ext cx="17570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Pixel-wise add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5" name="文本框 344"/>
          <p:cNvSpPr txBox="1"/>
          <p:nvPr/>
        </p:nvSpPr>
        <p:spPr>
          <a:xfrm>
            <a:off x="11120755" y="5615305"/>
            <a:ext cx="17570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Convolve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08350" y="423545"/>
            <a:ext cx="4837430" cy="2514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97015" y="1147445"/>
            <a:ext cx="1181100" cy="342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24250" y="906145"/>
            <a:ext cx="4622165" cy="17646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E8D6FE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24250" y="1807845"/>
            <a:ext cx="4253865" cy="342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6774815" y="309245"/>
            <a:ext cx="12700" cy="577850"/>
          </a:xfrm>
          <a:prstGeom prst="straightConnector1">
            <a:avLst/>
          </a:prstGeom>
          <a:ln>
            <a:solidFill>
              <a:srgbClr val="7911F9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6984365" y="309245"/>
            <a:ext cx="12700" cy="577850"/>
          </a:xfrm>
          <a:prstGeom prst="straightConnector1">
            <a:avLst/>
          </a:prstGeom>
          <a:ln>
            <a:solidFill>
              <a:srgbClr val="7911F9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7193915" y="309245"/>
            <a:ext cx="12700" cy="577850"/>
          </a:xfrm>
          <a:prstGeom prst="straightConnector1">
            <a:avLst/>
          </a:prstGeom>
          <a:ln>
            <a:solidFill>
              <a:srgbClr val="7911F9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7403465" y="309245"/>
            <a:ext cx="12700" cy="577850"/>
          </a:xfrm>
          <a:prstGeom prst="straightConnector1">
            <a:avLst/>
          </a:prstGeom>
          <a:ln>
            <a:solidFill>
              <a:srgbClr val="7911F9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7613015" y="309245"/>
            <a:ext cx="12700" cy="577850"/>
          </a:xfrm>
          <a:prstGeom prst="straightConnector1">
            <a:avLst/>
          </a:prstGeom>
          <a:ln>
            <a:solidFill>
              <a:srgbClr val="7911F9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6787515" y="2734945"/>
            <a:ext cx="12700" cy="577850"/>
          </a:xfrm>
          <a:prstGeom prst="straightConnector1">
            <a:avLst/>
          </a:prstGeom>
          <a:ln>
            <a:solidFill>
              <a:srgbClr val="7911F9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997065" y="2734945"/>
            <a:ext cx="12700" cy="577850"/>
          </a:xfrm>
          <a:prstGeom prst="straightConnector1">
            <a:avLst/>
          </a:prstGeom>
          <a:ln>
            <a:solidFill>
              <a:srgbClr val="7911F9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206615" y="2734945"/>
            <a:ext cx="12700" cy="577850"/>
          </a:xfrm>
          <a:prstGeom prst="straightConnector1">
            <a:avLst/>
          </a:prstGeom>
          <a:ln>
            <a:solidFill>
              <a:srgbClr val="7911F9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7416165" y="2734945"/>
            <a:ext cx="12700" cy="577850"/>
          </a:xfrm>
          <a:prstGeom prst="straightConnector1">
            <a:avLst/>
          </a:prstGeom>
          <a:ln>
            <a:solidFill>
              <a:srgbClr val="7911F9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7625715" y="2734945"/>
            <a:ext cx="12700" cy="577850"/>
          </a:xfrm>
          <a:prstGeom prst="straightConnector1">
            <a:avLst/>
          </a:prstGeom>
          <a:ln>
            <a:solidFill>
              <a:srgbClr val="7911F9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7206615" y="2150745"/>
            <a:ext cx="7620" cy="475615"/>
          </a:xfrm>
          <a:prstGeom prst="straightConnector1">
            <a:avLst/>
          </a:prstGeom>
          <a:ln>
            <a:solidFill>
              <a:srgbClr val="7911F9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7214235" y="1490345"/>
            <a:ext cx="5080" cy="297815"/>
          </a:xfrm>
          <a:prstGeom prst="straightConnector1">
            <a:avLst/>
          </a:prstGeom>
          <a:ln>
            <a:solidFill>
              <a:srgbClr val="7911F9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3" idx="0"/>
          </p:cNvCxnSpPr>
          <p:nvPr/>
        </p:nvCxnSpPr>
        <p:spPr>
          <a:xfrm flipV="1">
            <a:off x="7187565" y="922020"/>
            <a:ext cx="8890" cy="225425"/>
          </a:xfrm>
          <a:prstGeom prst="straightConnector1">
            <a:avLst/>
          </a:prstGeom>
          <a:ln>
            <a:solidFill>
              <a:srgbClr val="7911F9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流程图: 或者 19"/>
          <p:cNvSpPr/>
          <p:nvPr/>
        </p:nvSpPr>
        <p:spPr>
          <a:xfrm>
            <a:off x="7137400" y="988060"/>
            <a:ext cx="123825" cy="123825"/>
          </a:xfrm>
          <a:prstGeom prst="flowChartOr">
            <a:avLst/>
          </a:prstGeom>
          <a:noFill/>
          <a:ln>
            <a:solidFill>
              <a:srgbClr val="7911F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流程图: 或者 20"/>
          <p:cNvSpPr/>
          <p:nvPr/>
        </p:nvSpPr>
        <p:spPr>
          <a:xfrm>
            <a:off x="7141845" y="1659890"/>
            <a:ext cx="123825" cy="123825"/>
          </a:xfrm>
          <a:prstGeom prst="flowChartOr">
            <a:avLst/>
          </a:prstGeom>
          <a:noFill/>
          <a:ln>
            <a:solidFill>
              <a:srgbClr val="7911F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7" name="肘形连接符 26"/>
          <p:cNvCxnSpPr/>
          <p:nvPr/>
        </p:nvCxnSpPr>
        <p:spPr>
          <a:xfrm flipV="1">
            <a:off x="7219315" y="1050290"/>
            <a:ext cx="41910" cy="555625"/>
          </a:xfrm>
          <a:prstGeom prst="bentConnector3">
            <a:avLst>
              <a:gd name="adj1" fmla="val 1577272"/>
            </a:avLst>
          </a:prstGeom>
          <a:ln>
            <a:solidFill>
              <a:srgbClr val="7D389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5400000" flipV="1">
            <a:off x="4883150" y="1266190"/>
            <a:ext cx="3175" cy="1783080"/>
          </a:xfrm>
          <a:prstGeom prst="bentConnector3">
            <a:avLst>
              <a:gd name="adj1" fmla="val 1191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043170" y="2540000"/>
            <a:ext cx="0" cy="95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 rot="5400000" flipV="1">
            <a:off x="5008880" y="1254760"/>
            <a:ext cx="3175" cy="1790700"/>
          </a:xfrm>
          <a:prstGeom prst="bentConnector3">
            <a:avLst>
              <a:gd name="adj1" fmla="val 10170000"/>
            </a:avLst>
          </a:prstGeom>
          <a:ln>
            <a:solidFill>
              <a:srgbClr val="7D389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endCxn id="21" idx="6"/>
          </p:cNvCxnSpPr>
          <p:nvPr/>
        </p:nvCxnSpPr>
        <p:spPr>
          <a:xfrm rot="5400000" flipH="1" flipV="1">
            <a:off x="6370955" y="1255395"/>
            <a:ext cx="428625" cy="1361440"/>
          </a:xfrm>
          <a:prstGeom prst="bentConnector4">
            <a:avLst>
              <a:gd name="adj1" fmla="val -73259"/>
              <a:gd name="adj2" fmla="val 146385"/>
            </a:avLst>
          </a:prstGeom>
          <a:ln>
            <a:solidFill>
              <a:srgbClr val="7D389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730365" y="3312795"/>
            <a:ext cx="140335" cy="165735"/>
          </a:xfrm>
          <a:prstGeom prst="rect">
            <a:avLst/>
          </a:prstGeom>
          <a:solidFill>
            <a:srgbClr val="E8D6FE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920865" y="3312795"/>
            <a:ext cx="140335" cy="165735"/>
          </a:xfrm>
          <a:prstGeom prst="rect">
            <a:avLst/>
          </a:prstGeom>
          <a:solidFill>
            <a:srgbClr val="E8D6FE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124065" y="3312795"/>
            <a:ext cx="140335" cy="165735"/>
          </a:xfrm>
          <a:prstGeom prst="rect">
            <a:avLst/>
          </a:prstGeom>
          <a:solidFill>
            <a:srgbClr val="E8D6FE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39965" y="3312795"/>
            <a:ext cx="140335" cy="165735"/>
          </a:xfrm>
          <a:prstGeom prst="rect">
            <a:avLst/>
          </a:prstGeom>
          <a:solidFill>
            <a:srgbClr val="E8D6FE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543165" y="3312795"/>
            <a:ext cx="140335" cy="165735"/>
          </a:xfrm>
          <a:prstGeom prst="rect">
            <a:avLst/>
          </a:prstGeom>
          <a:solidFill>
            <a:srgbClr val="E8D6FE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3612515" y="2717165"/>
            <a:ext cx="63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3720465" y="2717165"/>
            <a:ext cx="63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3828415" y="2717165"/>
            <a:ext cx="63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3936365" y="2717165"/>
            <a:ext cx="63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4044315" y="2717165"/>
            <a:ext cx="63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4152265" y="2717165"/>
            <a:ext cx="63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4260215" y="2717165"/>
            <a:ext cx="63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4368165" y="2717165"/>
            <a:ext cx="63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4476115" y="2717165"/>
            <a:ext cx="63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4584065" y="2717165"/>
            <a:ext cx="63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4692015" y="2717165"/>
            <a:ext cx="63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4799965" y="2717165"/>
            <a:ext cx="63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4907915" y="2717165"/>
            <a:ext cx="63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5015865" y="2717165"/>
            <a:ext cx="63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5123815" y="2717165"/>
            <a:ext cx="63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5231765" y="2717165"/>
            <a:ext cx="63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5371465" y="2717165"/>
            <a:ext cx="63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5479415" y="2717165"/>
            <a:ext cx="63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5587365" y="2717165"/>
            <a:ext cx="63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5695315" y="2717165"/>
            <a:ext cx="63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5803265" y="2717165"/>
            <a:ext cx="63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5911215" y="2717165"/>
            <a:ext cx="63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6019165" y="2717165"/>
            <a:ext cx="63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6127115" y="2717165"/>
            <a:ext cx="63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6247765" y="2717165"/>
            <a:ext cx="63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1">
            <a:off x="6355715" y="2717165"/>
            <a:ext cx="63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6463665" y="2717165"/>
            <a:ext cx="63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510915" y="3174365"/>
            <a:ext cx="3060700" cy="20955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571240" y="3021965"/>
            <a:ext cx="76200" cy="89535"/>
          </a:xfrm>
          <a:prstGeom prst="rect">
            <a:avLst/>
          </a:prstGeom>
          <a:solidFill>
            <a:srgbClr val="4B73D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685540" y="3021965"/>
            <a:ext cx="76200" cy="89535"/>
          </a:xfrm>
          <a:prstGeom prst="rect">
            <a:avLst/>
          </a:prstGeom>
          <a:solidFill>
            <a:srgbClr val="4B73D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793490" y="3021965"/>
            <a:ext cx="76200" cy="89535"/>
          </a:xfrm>
          <a:prstGeom prst="rect">
            <a:avLst/>
          </a:prstGeom>
          <a:solidFill>
            <a:srgbClr val="4B73D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907790" y="3021965"/>
            <a:ext cx="76200" cy="89535"/>
          </a:xfrm>
          <a:prstGeom prst="rect">
            <a:avLst/>
          </a:prstGeom>
          <a:solidFill>
            <a:srgbClr val="4B73D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010660" y="3021965"/>
            <a:ext cx="76200" cy="89535"/>
          </a:xfrm>
          <a:prstGeom prst="rect">
            <a:avLst/>
          </a:prstGeom>
          <a:solidFill>
            <a:srgbClr val="4B73D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124960" y="3021965"/>
            <a:ext cx="76200" cy="89535"/>
          </a:xfrm>
          <a:prstGeom prst="rect">
            <a:avLst/>
          </a:prstGeom>
          <a:solidFill>
            <a:srgbClr val="4B73D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232910" y="3021965"/>
            <a:ext cx="76200" cy="89535"/>
          </a:xfrm>
          <a:prstGeom prst="rect">
            <a:avLst/>
          </a:prstGeom>
          <a:solidFill>
            <a:srgbClr val="4B73D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347210" y="3021965"/>
            <a:ext cx="76200" cy="89535"/>
          </a:xfrm>
          <a:prstGeom prst="rect">
            <a:avLst/>
          </a:prstGeom>
          <a:solidFill>
            <a:srgbClr val="4B73D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439920" y="3021965"/>
            <a:ext cx="76200" cy="89535"/>
          </a:xfrm>
          <a:prstGeom prst="rect">
            <a:avLst/>
          </a:prstGeom>
          <a:solidFill>
            <a:srgbClr val="4B73D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554220" y="3021965"/>
            <a:ext cx="76200" cy="89535"/>
          </a:xfrm>
          <a:prstGeom prst="rect">
            <a:avLst/>
          </a:prstGeom>
          <a:solidFill>
            <a:srgbClr val="4B73D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662170" y="3021965"/>
            <a:ext cx="76200" cy="89535"/>
          </a:xfrm>
          <a:prstGeom prst="rect">
            <a:avLst/>
          </a:prstGeom>
          <a:solidFill>
            <a:srgbClr val="4B73D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776470" y="3021965"/>
            <a:ext cx="76200" cy="89535"/>
          </a:xfrm>
          <a:prstGeom prst="rect">
            <a:avLst/>
          </a:prstGeom>
          <a:solidFill>
            <a:srgbClr val="4B73D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879340" y="3021965"/>
            <a:ext cx="76200" cy="89535"/>
          </a:xfrm>
          <a:prstGeom prst="rect">
            <a:avLst/>
          </a:prstGeom>
          <a:solidFill>
            <a:srgbClr val="4B73D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989195" y="3021965"/>
            <a:ext cx="76200" cy="89535"/>
          </a:xfrm>
          <a:prstGeom prst="rect">
            <a:avLst/>
          </a:prstGeom>
          <a:solidFill>
            <a:srgbClr val="4B73D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097145" y="3021965"/>
            <a:ext cx="76200" cy="89535"/>
          </a:xfrm>
          <a:prstGeom prst="rect">
            <a:avLst/>
          </a:prstGeom>
          <a:solidFill>
            <a:srgbClr val="4B73D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207000" y="3021965"/>
            <a:ext cx="76200" cy="89535"/>
          </a:xfrm>
          <a:prstGeom prst="rect">
            <a:avLst/>
          </a:prstGeom>
          <a:solidFill>
            <a:srgbClr val="4B73D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771515" y="3021965"/>
            <a:ext cx="76200" cy="89535"/>
          </a:xfrm>
          <a:prstGeom prst="rect">
            <a:avLst/>
          </a:prstGeom>
          <a:solidFill>
            <a:srgbClr val="4B73D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892165" y="3021965"/>
            <a:ext cx="76200" cy="89535"/>
          </a:xfrm>
          <a:prstGeom prst="rect">
            <a:avLst/>
          </a:prstGeom>
          <a:solidFill>
            <a:srgbClr val="4B73D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993765" y="3021965"/>
            <a:ext cx="76200" cy="89535"/>
          </a:xfrm>
          <a:prstGeom prst="rect">
            <a:avLst/>
          </a:prstGeom>
          <a:solidFill>
            <a:srgbClr val="4B73D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02985" y="3021965"/>
            <a:ext cx="76200" cy="89535"/>
          </a:xfrm>
          <a:prstGeom prst="rect">
            <a:avLst/>
          </a:prstGeom>
          <a:solidFill>
            <a:srgbClr val="4B73D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219190" y="3021965"/>
            <a:ext cx="76200" cy="89535"/>
          </a:xfrm>
          <a:prstGeom prst="rect">
            <a:avLst/>
          </a:prstGeom>
          <a:solidFill>
            <a:srgbClr val="4B73D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333490" y="3021965"/>
            <a:ext cx="76200" cy="89535"/>
          </a:xfrm>
          <a:prstGeom prst="rect">
            <a:avLst/>
          </a:prstGeom>
          <a:solidFill>
            <a:srgbClr val="4B73D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456045" y="3021965"/>
            <a:ext cx="76200" cy="89535"/>
          </a:xfrm>
          <a:prstGeom prst="rect">
            <a:avLst/>
          </a:prstGeom>
          <a:solidFill>
            <a:srgbClr val="4B73D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334000" y="3021965"/>
            <a:ext cx="76200" cy="89535"/>
          </a:xfrm>
          <a:prstGeom prst="rect">
            <a:avLst/>
          </a:prstGeom>
          <a:solidFill>
            <a:srgbClr val="4B73D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441950" y="3021965"/>
            <a:ext cx="76200" cy="89535"/>
          </a:xfrm>
          <a:prstGeom prst="rect">
            <a:avLst/>
          </a:prstGeom>
          <a:solidFill>
            <a:srgbClr val="4B73D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543550" y="3021965"/>
            <a:ext cx="76200" cy="89535"/>
          </a:xfrm>
          <a:prstGeom prst="rect">
            <a:avLst/>
          </a:prstGeom>
          <a:solidFill>
            <a:srgbClr val="4B73D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5665470" y="3021965"/>
            <a:ext cx="76200" cy="89535"/>
          </a:xfrm>
          <a:prstGeom prst="rect">
            <a:avLst/>
          </a:prstGeom>
          <a:solidFill>
            <a:srgbClr val="4B73D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3860165" y="3891915"/>
            <a:ext cx="557530" cy="552450"/>
            <a:chOff x="2650" y="6372"/>
            <a:chExt cx="878" cy="87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2" name="矩形 91"/>
            <p:cNvSpPr/>
            <p:nvPr/>
          </p:nvSpPr>
          <p:spPr>
            <a:xfrm>
              <a:off x="2650" y="6372"/>
              <a:ext cx="238" cy="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2978" y="6372"/>
              <a:ext cx="238" cy="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3290" y="6372"/>
              <a:ext cx="238" cy="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650" y="6692"/>
              <a:ext cx="238" cy="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2978" y="6692"/>
              <a:ext cx="238" cy="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3290" y="6692"/>
              <a:ext cx="238" cy="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2650" y="7002"/>
              <a:ext cx="238" cy="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2978" y="7002"/>
              <a:ext cx="238" cy="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3290" y="7002"/>
              <a:ext cx="238" cy="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4776470" y="3891915"/>
            <a:ext cx="557530" cy="552450"/>
            <a:chOff x="2650" y="6372"/>
            <a:chExt cx="878" cy="87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3" name="矩形 102"/>
            <p:cNvSpPr/>
            <p:nvPr/>
          </p:nvSpPr>
          <p:spPr>
            <a:xfrm>
              <a:off x="2650" y="6372"/>
              <a:ext cx="238" cy="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2978" y="6372"/>
              <a:ext cx="238" cy="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3290" y="6372"/>
              <a:ext cx="238" cy="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2650" y="6692"/>
              <a:ext cx="238" cy="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2978" y="6692"/>
              <a:ext cx="238" cy="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3290" y="6692"/>
              <a:ext cx="238" cy="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2650" y="7002"/>
              <a:ext cx="238" cy="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2978" y="7002"/>
              <a:ext cx="238" cy="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3290" y="7002"/>
              <a:ext cx="238" cy="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5671820" y="3891915"/>
            <a:ext cx="557530" cy="552450"/>
            <a:chOff x="2650" y="6372"/>
            <a:chExt cx="878" cy="87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14" name="矩形 113"/>
            <p:cNvSpPr/>
            <p:nvPr/>
          </p:nvSpPr>
          <p:spPr>
            <a:xfrm>
              <a:off x="2650" y="6372"/>
              <a:ext cx="238" cy="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2978" y="6372"/>
              <a:ext cx="238" cy="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3290" y="6372"/>
              <a:ext cx="238" cy="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2650" y="6692"/>
              <a:ext cx="238" cy="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2978" y="6692"/>
              <a:ext cx="238" cy="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3290" y="6692"/>
              <a:ext cx="238" cy="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2650" y="7002"/>
              <a:ext cx="238" cy="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2978" y="7002"/>
              <a:ext cx="238" cy="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3290" y="7002"/>
              <a:ext cx="238" cy="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126" name="矩形 125"/>
          <p:cNvSpPr/>
          <p:nvPr/>
        </p:nvSpPr>
        <p:spPr>
          <a:xfrm>
            <a:off x="3472180" y="3560445"/>
            <a:ext cx="362585" cy="274320"/>
          </a:xfrm>
          <a:prstGeom prst="rect">
            <a:avLst/>
          </a:prstGeom>
          <a:solidFill>
            <a:srgbClr val="E8D6FE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4374515" y="3560445"/>
            <a:ext cx="362585" cy="274320"/>
          </a:xfrm>
          <a:prstGeom prst="rect">
            <a:avLst/>
          </a:prstGeom>
          <a:solidFill>
            <a:srgbClr val="E8D6FE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5207000" y="3560445"/>
            <a:ext cx="362585" cy="274320"/>
          </a:xfrm>
          <a:prstGeom prst="rect">
            <a:avLst/>
          </a:prstGeom>
          <a:solidFill>
            <a:srgbClr val="E8D6FE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29" name="直接箭头连接符 128"/>
          <p:cNvCxnSpPr/>
          <p:nvPr/>
        </p:nvCxnSpPr>
        <p:spPr>
          <a:xfrm flipV="1">
            <a:off x="3834765" y="3695700"/>
            <a:ext cx="222250" cy="1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 flipV="1">
            <a:off x="4733290" y="3697605"/>
            <a:ext cx="222250" cy="1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V="1">
            <a:off x="5654675" y="3699510"/>
            <a:ext cx="222250" cy="1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V="1">
            <a:off x="5955348" y="3368358"/>
            <a:ext cx="10795" cy="523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flipV="1">
            <a:off x="5042853" y="3383598"/>
            <a:ext cx="10795" cy="523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 flipV="1">
            <a:off x="4146868" y="3368358"/>
            <a:ext cx="10795" cy="523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3" name="流程图: 或者 122"/>
          <p:cNvSpPr/>
          <p:nvPr/>
        </p:nvSpPr>
        <p:spPr>
          <a:xfrm>
            <a:off x="4057015" y="3613785"/>
            <a:ext cx="163830" cy="163830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4" name="流程图: 或者 123"/>
          <p:cNvSpPr/>
          <p:nvPr/>
        </p:nvSpPr>
        <p:spPr>
          <a:xfrm>
            <a:off x="4972050" y="3613785"/>
            <a:ext cx="163830" cy="163830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5" name="流程图: 或者 124"/>
          <p:cNvSpPr/>
          <p:nvPr/>
        </p:nvSpPr>
        <p:spPr>
          <a:xfrm>
            <a:off x="5876925" y="3613785"/>
            <a:ext cx="163830" cy="163830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5" name="梯形 134"/>
          <p:cNvSpPr/>
          <p:nvPr/>
        </p:nvSpPr>
        <p:spPr>
          <a:xfrm>
            <a:off x="3524250" y="4478655"/>
            <a:ext cx="1029970" cy="703580"/>
          </a:xfrm>
          <a:prstGeom prst="trapezoid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Brand Exposure (V_t)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6" name="梯形 135"/>
          <p:cNvSpPr/>
          <p:nvPr/>
        </p:nvSpPr>
        <p:spPr>
          <a:xfrm>
            <a:off x="4515485" y="4478655"/>
            <a:ext cx="1027430" cy="703580"/>
          </a:xfrm>
          <a:prstGeom prst="trapezoid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Audience Reach (B_t)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7" name="梯形 136"/>
          <p:cNvSpPr/>
          <p:nvPr/>
        </p:nvSpPr>
        <p:spPr>
          <a:xfrm>
            <a:off x="5457825" y="4478655"/>
            <a:ext cx="998220" cy="703580"/>
          </a:xfrm>
          <a:prstGeom prst="trapezoid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Market Engagement (M_t)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41" name="直接箭头连接符 140"/>
          <p:cNvCxnSpPr/>
          <p:nvPr/>
        </p:nvCxnSpPr>
        <p:spPr>
          <a:xfrm flipV="1">
            <a:off x="3761740" y="6087110"/>
            <a:ext cx="2739390" cy="23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3" name="文本框 142"/>
          <p:cNvSpPr txBox="1"/>
          <p:nvPr/>
        </p:nvSpPr>
        <p:spPr>
          <a:xfrm>
            <a:off x="3329305" y="383540"/>
            <a:ext cx="24422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Perceiver Resampler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3367405" y="619760"/>
            <a:ext cx="19665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X num_layers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6501130" y="1122045"/>
            <a:ext cx="1276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FFW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5015865" y="1807845"/>
            <a:ext cx="1276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Attention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4417695" y="2069465"/>
            <a:ext cx="1276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K=V=[x</a:t>
            </a:r>
            <a:r>
              <a:rPr lang="en-US" altLang="zh-CN" sz="12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,x]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6864350" y="2069465"/>
            <a:ext cx="1276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Q=[x]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6774815" y="2366645"/>
            <a:ext cx="1276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4266565" y="3110230"/>
            <a:ext cx="1276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flatten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3030220" y="3478530"/>
            <a:ext cx="1276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t=0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3907790" y="3466465"/>
            <a:ext cx="1276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t=1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4761230" y="3481705"/>
            <a:ext cx="1276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t=2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6560185" y="3478530"/>
            <a:ext cx="1276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Learned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latent queries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6078220" y="5752465"/>
            <a:ext cx="1276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Time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4" name="图片 2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2515" y="5312410"/>
            <a:ext cx="904240" cy="715645"/>
          </a:xfrm>
          <a:prstGeom prst="rect">
            <a:avLst/>
          </a:prstGeom>
        </p:spPr>
      </p:pic>
      <p:pic>
        <p:nvPicPr>
          <p:cNvPr id="26" name="图片 25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3585" y="5312410"/>
            <a:ext cx="904240" cy="715645"/>
          </a:xfrm>
          <a:prstGeom prst="rect">
            <a:avLst/>
          </a:prstGeom>
        </p:spPr>
      </p:pic>
      <p:pic>
        <p:nvPicPr>
          <p:cNvPr id="112" name="图片 11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7825" y="5312410"/>
            <a:ext cx="904240" cy="7156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圆角矩形 48"/>
          <p:cNvSpPr/>
          <p:nvPr/>
        </p:nvSpPr>
        <p:spPr>
          <a:xfrm>
            <a:off x="7185465" y="2166892"/>
            <a:ext cx="2684145" cy="21069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383470" y="2735852"/>
            <a:ext cx="3776345" cy="18624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383470" y="1918607"/>
            <a:ext cx="1727200" cy="5842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Revenue Maximization Strategies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105330" y="2284367"/>
            <a:ext cx="898525" cy="19805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102684" y="2601867"/>
            <a:ext cx="679171" cy="11525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219370" y="2883807"/>
            <a:ext cx="368300" cy="6858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795835" y="2854455"/>
            <a:ext cx="330200" cy="62293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1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796665" y="3862070"/>
            <a:ext cx="330200" cy="62230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1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367970" y="1715407"/>
            <a:ext cx="406400" cy="7880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599815" y="1800860"/>
            <a:ext cx="419100" cy="7023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045265" y="2845707"/>
            <a:ext cx="370205" cy="5848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058795" y="3754120"/>
            <a:ext cx="363855" cy="7080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367970" y="3353072"/>
            <a:ext cx="406400" cy="673100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5565" y="2540907"/>
            <a:ext cx="285115" cy="13208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775" y="2428512"/>
            <a:ext cx="303530" cy="152209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347592" y="2497883"/>
            <a:ext cx="1852930" cy="4438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1200" dirty="0">
                <a:latin typeface="Times New Roman" panose="02020603050405020304" charset="0"/>
                <a:cs typeface="Times New Roman" panose="02020603050405020304" charset="0"/>
              </a:rPr>
              <a:t>Domain Instructions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矩形 16"/>
          <p:cNvSpPr/>
          <p:nvPr/>
        </p:nvSpPr>
        <p:spPr>
          <a:xfrm rot="16200000">
            <a:off x="3519805" y="1960880"/>
            <a:ext cx="522605" cy="475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Tokenizer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矩形 17"/>
          <p:cNvSpPr/>
          <p:nvPr/>
        </p:nvSpPr>
        <p:spPr>
          <a:xfrm rot="16200000">
            <a:off x="2933700" y="2880360"/>
            <a:ext cx="568960" cy="516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Patchingi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矩形 18"/>
          <p:cNvSpPr/>
          <p:nvPr/>
        </p:nvSpPr>
        <p:spPr>
          <a:xfrm rot="16200000">
            <a:off x="3617400" y="2912382"/>
            <a:ext cx="623570" cy="490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Linear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矩形 19"/>
          <p:cNvSpPr/>
          <p:nvPr/>
        </p:nvSpPr>
        <p:spPr>
          <a:xfrm rot="16200000">
            <a:off x="2858257" y="3931555"/>
            <a:ext cx="730885" cy="330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Patching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矩形 20"/>
          <p:cNvSpPr/>
          <p:nvPr/>
        </p:nvSpPr>
        <p:spPr>
          <a:xfrm rot="16200000">
            <a:off x="3633470" y="3933190"/>
            <a:ext cx="624840" cy="458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deaun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矩形 21"/>
          <p:cNvSpPr/>
          <p:nvPr/>
        </p:nvSpPr>
        <p:spPr>
          <a:xfrm rot="16200000">
            <a:off x="4115435" y="1826260"/>
            <a:ext cx="899795" cy="622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Embedder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矩形 22"/>
          <p:cNvSpPr/>
          <p:nvPr/>
        </p:nvSpPr>
        <p:spPr>
          <a:xfrm rot="16200000">
            <a:off x="4229540" y="3385457"/>
            <a:ext cx="684530" cy="55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Gated Fusion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48497" y="2548980"/>
            <a:ext cx="1035685" cy="1628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Fan Engagement Optimization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矩形 24"/>
          <p:cNvSpPr/>
          <p:nvPr/>
        </p:nvSpPr>
        <p:spPr>
          <a:xfrm rot="16200000">
            <a:off x="7953018" y="2998599"/>
            <a:ext cx="949960" cy="334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Sponsorship and Market Expansion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57749" y="3051460"/>
            <a:ext cx="297180" cy="3346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061342" y="2767919"/>
            <a:ext cx="1566131" cy="334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Input Reconstructior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161989" y="3310067"/>
            <a:ext cx="1322705" cy="334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Future Predictions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962070" y="4340497"/>
            <a:ext cx="1322705" cy="334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Decoder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488995" y="3959497"/>
            <a:ext cx="911225" cy="257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Padded Token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307770" y="4039507"/>
            <a:ext cx="911225" cy="257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Concat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566350" y="2883807"/>
            <a:ext cx="124714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010100...001110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577780" y="3185432"/>
            <a:ext cx="1160780" cy="257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Binary Indicator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645090" y="4217307"/>
            <a:ext cx="911225" cy="257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Corrupted Time Series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128799" y="4671809"/>
            <a:ext cx="2144556" cy="301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Time Series Tokenizer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4947725" y="2210707"/>
            <a:ext cx="304800" cy="5461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4935025" y="3350532"/>
            <a:ext cx="33020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5824025" y="3274332"/>
            <a:ext cx="25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7003855" y="3274332"/>
            <a:ext cx="3644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7810305" y="3274332"/>
            <a:ext cx="25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8781855" y="3274332"/>
            <a:ext cx="25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9714670" y="2935242"/>
            <a:ext cx="32829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9730545" y="3461657"/>
            <a:ext cx="321945" cy="69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3222430" y="2210707"/>
            <a:ext cx="25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4019355" y="2166892"/>
            <a:ext cx="25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2707445" y="3185432"/>
            <a:ext cx="25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3542470" y="3185432"/>
            <a:ext cx="25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707445" y="4129042"/>
            <a:ext cx="25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3415470" y="4129042"/>
            <a:ext cx="25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19" idx="2"/>
            <a:endCxn id="23" idx="3"/>
          </p:cNvCxnSpPr>
          <p:nvPr/>
        </p:nvCxnSpPr>
        <p:spPr>
          <a:xfrm>
            <a:off x="4174930" y="3158127"/>
            <a:ext cx="396875" cy="16446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21" idx="2"/>
            <a:endCxn id="23" idx="1"/>
          </p:cNvCxnSpPr>
          <p:nvPr/>
        </p:nvCxnSpPr>
        <p:spPr>
          <a:xfrm flipV="1">
            <a:off x="4175125" y="4006850"/>
            <a:ext cx="396875" cy="15557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5397305" y="2436132"/>
            <a:ext cx="379095" cy="142494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270" y="3655695"/>
            <a:ext cx="904240" cy="5029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椭圆 411"/>
          <p:cNvSpPr/>
          <p:nvPr/>
        </p:nvSpPr>
        <p:spPr>
          <a:xfrm>
            <a:off x="1944733" y="2994557"/>
            <a:ext cx="7696200" cy="197435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1" name="椭圆 410"/>
          <p:cNvSpPr/>
          <p:nvPr/>
        </p:nvSpPr>
        <p:spPr>
          <a:xfrm>
            <a:off x="2298428" y="3419825"/>
            <a:ext cx="2628900" cy="76771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3" name="椭圆 412"/>
          <p:cNvSpPr/>
          <p:nvPr/>
        </p:nvSpPr>
        <p:spPr>
          <a:xfrm>
            <a:off x="6375128" y="3640805"/>
            <a:ext cx="876300" cy="6667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4" name="椭圆 413"/>
          <p:cNvSpPr/>
          <p:nvPr/>
        </p:nvSpPr>
        <p:spPr>
          <a:xfrm>
            <a:off x="8291558" y="3471895"/>
            <a:ext cx="876300" cy="6667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5" name="椭圆 414"/>
          <p:cNvSpPr/>
          <p:nvPr/>
        </p:nvSpPr>
        <p:spPr>
          <a:xfrm>
            <a:off x="7283813" y="3547460"/>
            <a:ext cx="923925" cy="6667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884140" y="2488938"/>
            <a:ext cx="424180" cy="379730"/>
            <a:chOff x="9137" y="6666"/>
            <a:chExt cx="668" cy="59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" name="椭圆 2"/>
            <p:cNvSpPr/>
            <p:nvPr/>
          </p:nvSpPr>
          <p:spPr>
            <a:xfrm>
              <a:off x="9137" y="6780"/>
              <a:ext cx="119" cy="119"/>
            </a:xfrm>
            <a:prstGeom prst="ellipse">
              <a:avLst/>
            </a:prstGeom>
            <a:grpFill/>
            <a:ln>
              <a:solidFill>
                <a:srgbClr val="A2A1A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9402" y="6666"/>
              <a:ext cx="119" cy="119"/>
            </a:xfrm>
            <a:prstGeom prst="ellipse">
              <a:avLst/>
            </a:prstGeom>
            <a:grpFill/>
            <a:ln>
              <a:solidFill>
                <a:srgbClr val="A2A1A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9402" y="6826"/>
              <a:ext cx="119" cy="119"/>
            </a:xfrm>
            <a:prstGeom prst="ellipse">
              <a:avLst/>
            </a:prstGeom>
            <a:grpFill/>
            <a:ln>
              <a:solidFill>
                <a:srgbClr val="A2A1A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9687" y="6899"/>
              <a:ext cx="119" cy="119"/>
            </a:xfrm>
            <a:prstGeom prst="ellipse">
              <a:avLst/>
            </a:prstGeom>
            <a:grpFill/>
            <a:ln>
              <a:solidFill>
                <a:srgbClr val="A2A1A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9402" y="6986"/>
              <a:ext cx="119" cy="119"/>
            </a:xfrm>
            <a:prstGeom prst="ellipse">
              <a:avLst/>
            </a:prstGeom>
            <a:grpFill/>
            <a:ln>
              <a:solidFill>
                <a:srgbClr val="A2A1A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9142" y="7023"/>
              <a:ext cx="119" cy="119"/>
            </a:xfrm>
            <a:prstGeom prst="ellipse">
              <a:avLst/>
            </a:prstGeom>
            <a:grpFill/>
            <a:ln>
              <a:solidFill>
                <a:srgbClr val="A2A1A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402" y="7146"/>
              <a:ext cx="119" cy="119"/>
            </a:xfrm>
            <a:prstGeom prst="ellipse">
              <a:avLst/>
            </a:prstGeom>
            <a:grpFill/>
            <a:ln>
              <a:solidFill>
                <a:srgbClr val="A2A1A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0" name="直接连接符 9"/>
            <p:cNvCxnSpPr>
              <a:stCxn id="3" idx="7"/>
              <a:endCxn id="4" idx="2"/>
            </p:cNvCxnSpPr>
            <p:nvPr/>
          </p:nvCxnSpPr>
          <p:spPr>
            <a:xfrm flipV="1">
              <a:off x="9239" y="6726"/>
              <a:ext cx="163" cy="71"/>
            </a:xfrm>
            <a:prstGeom prst="line">
              <a:avLst/>
            </a:prstGeom>
            <a:grpFill/>
            <a:ln>
              <a:solidFill>
                <a:srgbClr val="A2A1A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8" idx="0"/>
              <a:endCxn id="4" idx="3"/>
            </p:cNvCxnSpPr>
            <p:nvPr/>
          </p:nvCxnSpPr>
          <p:spPr>
            <a:xfrm flipV="1">
              <a:off x="9202" y="6768"/>
              <a:ext cx="217" cy="255"/>
            </a:xfrm>
            <a:prstGeom prst="line">
              <a:avLst/>
            </a:prstGeom>
            <a:grpFill/>
            <a:ln>
              <a:solidFill>
                <a:srgbClr val="A2A1A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3" idx="4"/>
              <a:endCxn id="9" idx="1"/>
            </p:cNvCxnSpPr>
            <p:nvPr/>
          </p:nvCxnSpPr>
          <p:spPr>
            <a:xfrm>
              <a:off x="9197" y="6899"/>
              <a:ext cx="222" cy="264"/>
            </a:xfrm>
            <a:prstGeom prst="line">
              <a:avLst/>
            </a:prstGeom>
            <a:grpFill/>
            <a:ln>
              <a:solidFill>
                <a:srgbClr val="A2A1A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8" idx="5"/>
              <a:endCxn id="9" idx="2"/>
            </p:cNvCxnSpPr>
            <p:nvPr/>
          </p:nvCxnSpPr>
          <p:spPr>
            <a:xfrm>
              <a:off x="9244" y="7125"/>
              <a:ext cx="158" cy="81"/>
            </a:xfrm>
            <a:prstGeom prst="line">
              <a:avLst/>
            </a:prstGeom>
            <a:grpFill/>
            <a:ln>
              <a:solidFill>
                <a:srgbClr val="A2A1A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4" idx="6"/>
              <a:endCxn id="6" idx="1"/>
            </p:cNvCxnSpPr>
            <p:nvPr/>
          </p:nvCxnSpPr>
          <p:spPr>
            <a:xfrm>
              <a:off x="9521" y="6726"/>
              <a:ext cx="183" cy="190"/>
            </a:xfrm>
            <a:prstGeom prst="line">
              <a:avLst/>
            </a:prstGeom>
            <a:grpFill/>
            <a:ln>
              <a:solidFill>
                <a:srgbClr val="A2A1A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5" idx="6"/>
            </p:cNvCxnSpPr>
            <p:nvPr/>
          </p:nvCxnSpPr>
          <p:spPr>
            <a:xfrm flipH="1" flipV="1">
              <a:off x="9521" y="6886"/>
              <a:ext cx="166" cy="49"/>
            </a:xfrm>
            <a:prstGeom prst="line">
              <a:avLst/>
            </a:prstGeom>
            <a:grpFill/>
            <a:ln>
              <a:solidFill>
                <a:srgbClr val="A2A1A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3" idx="6"/>
            </p:cNvCxnSpPr>
            <p:nvPr/>
          </p:nvCxnSpPr>
          <p:spPr>
            <a:xfrm>
              <a:off x="9256" y="6840"/>
              <a:ext cx="151" cy="25"/>
            </a:xfrm>
            <a:prstGeom prst="line">
              <a:avLst/>
            </a:prstGeom>
            <a:grpFill/>
            <a:ln>
              <a:solidFill>
                <a:srgbClr val="A2A1A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3" idx="5"/>
              <a:endCxn id="7" idx="1"/>
            </p:cNvCxnSpPr>
            <p:nvPr/>
          </p:nvCxnSpPr>
          <p:spPr>
            <a:xfrm>
              <a:off x="9239" y="6882"/>
              <a:ext cx="180" cy="121"/>
            </a:xfrm>
            <a:prstGeom prst="line">
              <a:avLst/>
            </a:prstGeom>
            <a:grpFill/>
            <a:ln>
              <a:solidFill>
                <a:srgbClr val="A2A1A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6" idx="3"/>
              <a:endCxn id="9" idx="6"/>
            </p:cNvCxnSpPr>
            <p:nvPr/>
          </p:nvCxnSpPr>
          <p:spPr>
            <a:xfrm flipH="1">
              <a:off x="9521" y="7001"/>
              <a:ext cx="183" cy="205"/>
            </a:xfrm>
            <a:prstGeom prst="line">
              <a:avLst/>
            </a:prstGeom>
            <a:grpFill/>
            <a:ln>
              <a:solidFill>
                <a:srgbClr val="A2A1A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7" idx="6"/>
              <a:endCxn id="6" idx="2"/>
            </p:cNvCxnSpPr>
            <p:nvPr/>
          </p:nvCxnSpPr>
          <p:spPr>
            <a:xfrm flipV="1">
              <a:off x="9521" y="6959"/>
              <a:ext cx="166" cy="87"/>
            </a:xfrm>
            <a:prstGeom prst="line">
              <a:avLst/>
            </a:prstGeom>
            <a:grpFill/>
            <a:ln>
              <a:solidFill>
                <a:srgbClr val="A2A1A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7"/>
              <a:endCxn id="5" idx="3"/>
            </p:cNvCxnSpPr>
            <p:nvPr/>
          </p:nvCxnSpPr>
          <p:spPr>
            <a:xfrm flipV="1">
              <a:off x="9244" y="6928"/>
              <a:ext cx="175" cy="112"/>
            </a:xfrm>
            <a:prstGeom prst="line">
              <a:avLst/>
            </a:prstGeom>
            <a:grpFill/>
            <a:ln>
              <a:solidFill>
                <a:srgbClr val="A2A1A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8" idx="6"/>
              <a:endCxn id="7" idx="2"/>
            </p:cNvCxnSpPr>
            <p:nvPr/>
          </p:nvCxnSpPr>
          <p:spPr>
            <a:xfrm flipV="1">
              <a:off x="9261" y="7046"/>
              <a:ext cx="141" cy="37"/>
            </a:xfrm>
            <a:prstGeom prst="line">
              <a:avLst/>
            </a:prstGeom>
            <a:grpFill/>
            <a:ln>
              <a:solidFill>
                <a:srgbClr val="A2A1A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83" name="组合 82"/>
          <p:cNvGrpSpPr/>
          <p:nvPr/>
        </p:nvGrpSpPr>
        <p:grpSpPr>
          <a:xfrm>
            <a:off x="6919323" y="2646395"/>
            <a:ext cx="424180" cy="379730"/>
            <a:chOff x="9137" y="6666"/>
            <a:chExt cx="668" cy="598"/>
          </a:xfrm>
          <a:solidFill>
            <a:schemeClr val="accent6"/>
          </a:solidFill>
        </p:grpSpPr>
        <p:sp>
          <p:nvSpPr>
            <p:cNvPr id="84" name="椭圆 83"/>
            <p:cNvSpPr/>
            <p:nvPr/>
          </p:nvSpPr>
          <p:spPr>
            <a:xfrm>
              <a:off x="9137" y="6780"/>
              <a:ext cx="119" cy="119"/>
            </a:xfrm>
            <a:prstGeom prst="ellipse">
              <a:avLst/>
            </a:prstGeom>
            <a:grpFill/>
            <a:ln>
              <a:solidFill>
                <a:srgbClr val="88A5DA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9402" y="6666"/>
              <a:ext cx="119" cy="119"/>
            </a:xfrm>
            <a:prstGeom prst="ellipse">
              <a:avLst/>
            </a:prstGeom>
            <a:grpFill/>
            <a:ln>
              <a:solidFill>
                <a:srgbClr val="88A5DA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9402" y="6826"/>
              <a:ext cx="119" cy="119"/>
            </a:xfrm>
            <a:prstGeom prst="ellipse">
              <a:avLst/>
            </a:prstGeom>
            <a:grpFill/>
            <a:ln>
              <a:solidFill>
                <a:srgbClr val="88A5DA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9687" y="6899"/>
              <a:ext cx="119" cy="119"/>
            </a:xfrm>
            <a:prstGeom prst="ellipse">
              <a:avLst/>
            </a:prstGeom>
            <a:grpFill/>
            <a:ln>
              <a:solidFill>
                <a:srgbClr val="88A5DA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9402" y="6986"/>
              <a:ext cx="119" cy="119"/>
            </a:xfrm>
            <a:prstGeom prst="ellipse">
              <a:avLst/>
            </a:prstGeom>
            <a:grpFill/>
            <a:ln>
              <a:solidFill>
                <a:srgbClr val="88A5DA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9142" y="7023"/>
              <a:ext cx="119" cy="119"/>
            </a:xfrm>
            <a:prstGeom prst="ellipse">
              <a:avLst/>
            </a:prstGeom>
            <a:grpFill/>
            <a:ln>
              <a:solidFill>
                <a:srgbClr val="88A5DA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9402" y="7146"/>
              <a:ext cx="119" cy="119"/>
            </a:xfrm>
            <a:prstGeom prst="ellipse">
              <a:avLst/>
            </a:prstGeom>
            <a:grpFill/>
            <a:ln>
              <a:solidFill>
                <a:srgbClr val="88A5DA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91" name="直接连接符 90"/>
            <p:cNvCxnSpPr>
              <a:stCxn id="84" idx="7"/>
              <a:endCxn id="85" idx="2"/>
            </p:cNvCxnSpPr>
            <p:nvPr/>
          </p:nvCxnSpPr>
          <p:spPr>
            <a:xfrm flipV="1">
              <a:off x="9239" y="6726"/>
              <a:ext cx="163" cy="71"/>
            </a:xfrm>
            <a:prstGeom prst="line">
              <a:avLst/>
            </a:prstGeom>
            <a:grpFill/>
            <a:ln>
              <a:solidFill>
                <a:srgbClr val="88A5DA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89" idx="0"/>
              <a:endCxn id="85" idx="3"/>
            </p:cNvCxnSpPr>
            <p:nvPr/>
          </p:nvCxnSpPr>
          <p:spPr>
            <a:xfrm flipV="1">
              <a:off x="9202" y="6768"/>
              <a:ext cx="217" cy="255"/>
            </a:xfrm>
            <a:prstGeom prst="line">
              <a:avLst/>
            </a:prstGeom>
            <a:grpFill/>
            <a:ln>
              <a:solidFill>
                <a:srgbClr val="88A5DA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84" idx="4"/>
              <a:endCxn id="90" idx="1"/>
            </p:cNvCxnSpPr>
            <p:nvPr/>
          </p:nvCxnSpPr>
          <p:spPr>
            <a:xfrm>
              <a:off x="9197" y="6899"/>
              <a:ext cx="222" cy="264"/>
            </a:xfrm>
            <a:prstGeom prst="line">
              <a:avLst/>
            </a:prstGeom>
            <a:grpFill/>
            <a:ln>
              <a:solidFill>
                <a:srgbClr val="88A5DA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89" idx="5"/>
              <a:endCxn id="90" idx="2"/>
            </p:cNvCxnSpPr>
            <p:nvPr/>
          </p:nvCxnSpPr>
          <p:spPr>
            <a:xfrm>
              <a:off x="9244" y="7125"/>
              <a:ext cx="158" cy="81"/>
            </a:xfrm>
            <a:prstGeom prst="line">
              <a:avLst/>
            </a:prstGeom>
            <a:grpFill/>
            <a:ln>
              <a:solidFill>
                <a:srgbClr val="88A5DA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85" idx="6"/>
              <a:endCxn id="87" idx="1"/>
            </p:cNvCxnSpPr>
            <p:nvPr/>
          </p:nvCxnSpPr>
          <p:spPr>
            <a:xfrm>
              <a:off x="9521" y="6726"/>
              <a:ext cx="183" cy="190"/>
            </a:xfrm>
            <a:prstGeom prst="line">
              <a:avLst/>
            </a:prstGeom>
            <a:grpFill/>
            <a:ln>
              <a:solidFill>
                <a:srgbClr val="88A5DA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endCxn id="86" idx="6"/>
            </p:cNvCxnSpPr>
            <p:nvPr/>
          </p:nvCxnSpPr>
          <p:spPr>
            <a:xfrm flipH="1" flipV="1">
              <a:off x="9521" y="6886"/>
              <a:ext cx="166" cy="49"/>
            </a:xfrm>
            <a:prstGeom prst="line">
              <a:avLst/>
            </a:prstGeom>
            <a:grpFill/>
            <a:ln>
              <a:solidFill>
                <a:srgbClr val="88A5DA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84" idx="6"/>
            </p:cNvCxnSpPr>
            <p:nvPr/>
          </p:nvCxnSpPr>
          <p:spPr>
            <a:xfrm>
              <a:off x="9256" y="6840"/>
              <a:ext cx="151" cy="25"/>
            </a:xfrm>
            <a:prstGeom prst="line">
              <a:avLst/>
            </a:prstGeom>
            <a:grpFill/>
            <a:ln>
              <a:solidFill>
                <a:srgbClr val="88A5DA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stCxn id="84" idx="5"/>
              <a:endCxn id="88" idx="1"/>
            </p:cNvCxnSpPr>
            <p:nvPr/>
          </p:nvCxnSpPr>
          <p:spPr>
            <a:xfrm>
              <a:off x="9239" y="6882"/>
              <a:ext cx="180" cy="121"/>
            </a:xfrm>
            <a:prstGeom prst="line">
              <a:avLst/>
            </a:prstGeom>
            <a:grpFill/>
            <a:ln>
              <a:solidFill>
                <a:srgbClr val="88A5DA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>
              <a:stCxn id="87" idx="3"/>
              <a:endCxn id="90" idx="6"/>
            </p:cNvCxnSpPr>
            <p:nvPr/>
          </p:nvCxnSpPr>
          <p:spPr>
            <a:xfrm flipH="1">
              <a:off x="9521" y="7001"/>
              <a:ext cx="183" cy="205"/>
            </a:xfrm>
            <a:prstGeom prst="line">
              <a:avLst/>
            </a:prstGeom>
            <a:grpFill/>
            <a:ln>
              <a:solidFill>
                <a:srgbClr val="88A5DA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>
              <a:stCxn id="88" idx="6"/>
              <a:endCxn id="87" idx="2"/>
            </p:cNvCxnSpPr>
            <p:nvPr/>
          </p:nvCxnSpPr>
          <p:spPr>
            <a:xfrm flipV="1">
              <a:off x="9521" y="6959"/>
              <a:ext cx="166" cy="87"/>
            </a:xfrm>
            <a:prstGeom prst="line">
              <a:avLst/>
            </a:prstGeom>
            <a:grpFill/>
            <a:ln>
              <a:solidFill>
                <a:srgbClr val="88A5DA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>
              <a:stCxn id="89" idx="7"/>
              <a:endCxn id="86" idx="3"/>
            </p:cNvCxnSpPr>
            <p:nvPr/>
          </p:nvCxnSpPr>
          <p:spPr>
            <a:xfrm flipV="1">
              <a:off x="9244" y="6928"/>
              <a:ext cx="175" cy="112"/>
            </a:xfrm>
            <a:prstGeom prst="line">
              <a:avLst/>
            </a:prstGeom>
            <a:grpFill/>
            <a:ln>
              <a:solidFill>
                <a:srgbClr val="88A5DA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89" idx="6"/>
              <a:endCxn id="88" idx="2"/>
            </p:cNvCxnSpPr>
            <p:nvPr/>
          </p:nvCxnSpPr>
          <p:spPr>
            <a:xfrm flipV="1">
              <a:off x="9261" y="7046"/>
              <a:ext cx="141" cy="37"/>
            </a:xfrm>
            <a:prstGeom prst="line">
              <a:avLst/>
            </a:prstGeom>
            <a:grpFill/>
            <a:ln>
              <a:solidFill>
                <a:srgbClr val="88A5DA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83" name="组合 182"/>
          <p:cNvGrpSpPr/>
          <p:nvPr/>
        </p:nvGrpSpPr>
        <p:grpSpPr>
          <a:xfrm>
            <a:off x="3396343" y="2635600"/>
            <a:ext cx="424180" cy="379730"/>
            <a:chOff x="9137" y="6666"/>
            <a:chExt cx="668" cy="59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84" name="椭圆 183"/>
            <p:cNvSpPr/>
            <p:nvPr/>
          </p:nvSpPr>
          <p:spPr>
            <a:xfrm>
              <a:off x="9137" y="6780"/>
              <a:ext cx="119" cy="119"/>
            </a:xfrm>
            <a:prstGeom prst="ellipse">
              <a:avLst/>
            </a:prstGeom>
            <a:grpFill/>
            <a:ln>
              <a:solidFill>
                <a:srgbClr val="FFD966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85" name="椭圆 184"/>
            <p:cNvSpPr/>
            <p:nvPr/>
          </p:nvSpPr>
          <p:spPr>
            <a:xfrm>
              <a:off x="9402" y="6666"/>
              <a:ext cx="119" cy="119"/>
            </a:xfrm>
            <a:prstGeom prst="ellipse">
              <a:avLst/>
            </a:prstGeom>
            <a:grpFill/>
            <a:ln>
              <a:solidFill>
                <a:srgbClr val="FFD966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86" name="椭圆 185"/>
            <p:cNvSpPr/>
            <p:nvPr/>
          </p:nvSpPr>
          <p:spPr>
            <a:xfrm>
              <a:off x="9402" y="6826"/>
              <a:ext cx="119" cy="119"/>
            </a:xfrm>
            <a:prstGeom prst="ellipse">
              <a:avLst/>
            </a:prstGeom>
            <a:grpFill/>
            <a:ln>
              <a:solidFill>
                <a:srgbClr val="FFD966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87" name="椭圆 186"/>
            <p:cNvSpPr/>
            <p:nvPr/>
          </p:nvSpPr>
          <p:spPr>
            <a:xfrm>
              <a:off x="9687" y="6899"/>
              <a:ext cx="119" cy="119"/>
            </a:xfrm>
            <a:prstGeom prst="ellipse">
              <a:avLst/>
            </a:prstGeom>
            <a:grpFill/>
            <a:ln>
              <a:solidFill>
                <a:srgbClr val="FFD966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88" name="椭圆 187"/>
            <p:cNvSpPr/>
            <p:nvPr/>
          </p:nvSpPr>
          <p:spPr>
            <a:xfrm>
              <a:off x="9402" y="6986"/>
              <a:ext cx="119" cy="119"/>
            </a:xfrm>
            <a:prstGeom prst="ellipse">
              <a:avLst/>
            </a:prstGeom>
            <a:grpFill/>
            <a:ln>
              <a:solidFill>
                <a:srgbClr val="FFD966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89" name="椭圆 188"/>
            <p:cNvSpPr/>
            <p:nvPr/>
          </p:nvSpPr>
          <p:spPr>
            <a:xfrm>
              <a:off x="9142" y="7023"/>
              <a:ext cx="119" cy="119"/>
            </a:xfrm>
            <a:prstGeom prst="ellipse">
              <a:avLst/>
            </a:prstGeom>
            <a:grpFill/>
            <a:ln>
              <a:solidFill>
                <a:srgbClr val="FFD966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90" name="椭圆 189"/>
            <p:cNvSpPr/>
            <p:nvPr/>
          </p:nvSpPr>
          <p:spPr>
            <a:xfrm>
              <a:off x="9402" y="7146"/>
              <a:ext cx="119" cy="119"/>
            </a:xfrm>
            <a:prstGeom prst="ellipse">
              <a:avLst/>
            </a:prstGeom>
            <a:grpFill/>
            <a:ln>
              <a:solidFill>
                <a:srgbClr val="FFD966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91" name="直接连接符 190"/>
            <p:cNvCxnSpPr>
              <a:stCxn id="184" idx="7"/>
              <a:endCxn id="185" idx="2"/>
            </p:cNvCxnSpPr>
            <p:nvPr/>
          </p:nvCxnSpPr>
          <p:spPr>
            <a:xfrm flipV="1">
              <a:off x="9239" y="6726"/>
              <a:ext cx="163" cy="71"/>
            </a:xfrm>
            <a:prstGeom prst="line">
              <a:avLst/>
            </a:prstGeom>
            <a:grpFill/>
            <a:ln>
              <a:solidFill>
                <a:srgbClr val="FFD966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>
              <a:stCxn id="189" idx="0"/>
              <a:endCxn id="185" idx="3"/>
            </p:cNvCxnSpPr>
            <p:nvPr/>
          </p:nvCxnSpPr>
          <p:spPr>
            <a:xfrm flipV="1">
              <a:off x="9202" y="6768"/>
              <a:ext cx="217" cy="255"/>
            </a:xfrm>
            <a:prstGeom prst="line">
              <a:avLst/>
            </a:prstGeom>
            <a:grpFill/>
            <a:ln>
              <a:solidFill>
                <a:srgbClr val="FFD966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>
              <a:stCxn id="184" idx="4"/>
              <a:endCxn id="190" idx="1"/>
            </p:cNvCxnSpPr>
            <p:nvPr/>
          </p:nvCxnSpPr>
          <p:spPr>
            <a:xfrm>
              <a:off x="9197" y="6899"/>
              <a:ext cx="222" cy="264"/>
            </a:xfrm>
            <a:prstGeom prst="line">
              <a:avLst/>
            </a:prstGeom>
            <a:grpFill/>
            <a:ln>
              <a:solidFill>
                <a:srgbClr val="FFD966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>
              <a:stCxn id="189" idx="5"/>
              <a:endCxn id="190" idx="2"/>
            </p:cNvCxnSpPr>
            <p:nvPr/>
          </p:nvCxnSpPr>
          <p:spPr>
            <a:xfrm>
              <a:off x="9244" y="7125"/>
              <a:ext cx="158" cy="81"/>
            </a:xfrm>
            <a:prstGeom prst="line">
              <a:avLst/>
            </a:prstGeom>
            <a:grpFill/>
            <a:ln>
              <a:solidFill>
                <a:srgbClr val="FFD966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>
              <a:stCxn id="185" idx="6"/>
              <a:endCxn id="187" idx="1"/>
            </p:cNvCxnSpPr>
            <p:nvPr/>
          </p:nvCxnSpPr>
          <p:spPr>
            <a:xfrm>
              <a:off x="9521" y="6726"/>
              <a:ext cx="183" cy="190"/>
            </a:xfrm>
            <a:prstGeom prst="line">
              <a:avLst/>
            </a:prstGeom>
            <a:grpFill/>
            <a:ln>
              <a:solidFill>
                <a:srgbClr val="FFD966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>
              <a:endCxn id="186" idx="6"/>
            </p:cNvCxnSpPr>
            <p:nvPr/>
          </p:nvCxnSpPr>
          <p:spPr>
            <a:xfrm flipH="1" flipV="1">
              <a:off x="9521" y="6886"/>
              <a:ext cx="166" cy="49"/>
            </a:xfrm>
            <a:prstGeom prst="line">
              <a:avLst/>
            </a:prstGeom>
            <a:grpFill/>
            <a:ln>
              <a:solidFill>
                <a:srgbClr val="FFD966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>
              <a:stCxn id="184" idx="6"/>
            </p:cNvCxnSpPr>
            <p:nvPr/>
          </p:nvCxnSpPr>
          <p:spPr>
            <a:xfrm>
              <a:off x="9256" y="6840"/>
              <a:ext cx="151" cy="25"/>
            </a:xfrm>
            <a:prstGeom prst="line">
              <a:avLst/>
            </a:prstGeom>
            <a:grpFill/>
            <a:ln>
              <a:solidFill>
                <a:srgbClr val="FFD966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>
              <a:stCxn id="184" idx="5"/>
              <a:endCxn id="188" idx="1"/>
            </p:cNvCxnSpPr>
            <p:nvPr/>
          </p:nvCxnSpPr>
          <p:spPr>
            <a:xfrm>
              <a:off x="9239" y="6882"/>
              <a:ext cx="180" cy="121"/>
            </a:xfrm>
            <a:prstGeom prst="line">
              <a:avLst/>
            </a:prstGeom>
            <a:grpFill/>
            <a:ln>
              <a:solidFill>
                <a:srgbClr val="FFD966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>
              <a:stCxn id="187" idx="3"/>
              <a:endCxn id="190" idx="6"/>
            </p:cNvCxnSpPr>
            <p:nvPr/>
          </p:nvCxnSpPr>
          <p:spPr>
            <a:xfrm flipH="1">
              <a:off x="9521" y="7001"/>
              <a:ext cx="183" cy="205"/>
            </a:xfrm>
            <a:prstGeom prst="line">
              <a:avLst/>
            </a:prstGeom>
            <a:grpFill/>
            <a:ln>
              <a:solidFill>
                <a:srgbClr val="FFD966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>
              <a:stCxn id="188" idx="6"/>
              <a:endCxn id="187" idx="2"/>
            </p:cNvCxnSpPr>
            <p:nvPr/>
          </p:nvCxnSpPr>
          <p:spPr>
            <a:xfrm flipV="1">
              <a:off x="9521" y="6959"/>
              <a:ext cx="166" cy="87"/>
            </a:xfrm>
            <a:prstGeom prst="line">
              <a:avLst/>
            </a:prstGeom>
            <a:grpFill/>
            <a:ln>
              <a:solidFill>
                <a:srgbClr val="FFD966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>
              <a:stCxn id="189" idx="7"/>
              <a:endCxn id="186" idx="3"/>
            </p:cNvCxnSpPr>
            <p:nvPr/>
          </p:nvCxnSpPr>
          <p:spPr>
            <a:xfrm flipV="1">
              <a:off x="9244" y="6928"/>
              <a:ext cx="175" cy="112"/>
            </a:xfrm>
            <a:prstGeom prst="line">
              <a:avLst/>
            </a:prstGeom>
            <a:grpFill/>
            <a:ln>
              <a:solidFill>
                <a:srgbClr val="FFD966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>
              <a:stCxn id="189" idx="6"/>
              <a:endCxn id="188" idx="2"/>
            </p:cNvCxnSpPr>
            <p:nvPr/>
          </p:nvCxnSpPr>
          <p:spPr>
            <a:xfrm flipV="1">
              <a:off x="9261" y="7046"/>
              <a:ext cx="141" cy="37"/>
            </a:xfrm>
            <a:prstGeom prst="line">
              <a:avLst/>
            </a:prstGeom>
            <a:grpFill/>
            <a:ln>
              <a:solidFill>
                <a:srgbClr val="FFD966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03" name="组合 202"/>
          <p:cNvGrpSpPr/>
          <p:nvPr/>
        </p:nvGrpSpPr>
        <p:grpSpPr>
          <a:xfrm>
            <a:off x="7702913" y="2657190"/>
            <a:ext cx="424180" cy="379730"/>
            <a:chOff x="9137" y="6666"/>
            <a:chExt cx="668" cy="598"/>
          </a:xfrm>
          <a:solidFill>
            <a:schemeClr val="accent5"/>
          </a:solidFill>
        </p:grpSpPr>
        <p:sp>
          <p:nvSpPr>
            <p:cNvPr id="204" name="椭圆 203"/>
            <p:cNvSpPr/>
            <p:nvPr/>
          </p:nvSpPr>
          <p:spPr>
            <a:xfrm>
              <a:off x="9137" y="6780"/>
              <a:ext cx="119" cy="119"/>
            </a:xfrm>
            <a:prstGeom prst="ellipse">
              <a:avLst/>
            </a:prstGeom>
            <a:grpFill/>
            <a:ln>
              <a:solidFill>
                <a:srgbClr val="BE5108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5" name="椭圆 204"/>
            <p:cNvSpPr/>
            <p:nvPr/>
          </p:nvSpPr>
          <p:spPr>
            <a:xfrm>
              <a:off x="9402" y="6666"/>
              <a:ext cx="119" cy="119"/>
            </a:xfrm>
            <a:prstGeom prst="ellipse">
              <a:avLst/>
            </a:prstGeom>
            <a:grpFill/>
            <a:ln>
              <a:solidFill>
                <a:srgbClr val="BE5108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6" name="椭圆 205"/>
            <p:cNvSpPr/>
            <p:nvPr/>
          </p:nvSpPr>
          <p:spPr>
            <a:xfrm>
              <a:off x="9402" y="6826"/>
              <a:ext cx="119" cy="119"/>
            </a:xfrm>
            <a:prstGeom prst="ellipse">
              <a:avLst/>
            </a:prstGeom>
            <a:grpFill/>
            <a:ln>
              <a:solidFill>
                <a:srgbClr val="BE5108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7" name="椭圆 206"/>
            <p:cNvSpPr/>
            <p:nvPr/>
          </p:nvSpPr>
          <p:spPr>
            <a:xfrm>
              <a:off x="9687" y="6899"/>
              <a:ext cx="119" cy="119"/>
            </a:xfrm>
            <a:prstGeom prst="ellipse">
              <a:avLst/>
            </a:prstGeom>
            <a:grpFill/>
            <a:ln>
              <a:solidFill>
                <a:srgbClr val="BE5108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8" name="椭圆 207"/>
            <p:cNvSpPr/>
            <p:nvPr/>
          </p:nvSpPr>
          <p:spPr>
            <a:xfrm>
              <a:off x="9402" y="6986"/>
              <a:ext cx="119" cy="119"/>
            </a:xfrm>
            <a:prstGeom prst="ellipse">
              <a:avLst/>
            </a:prstGeom>
            <a:grpFill/>
            <a:ln>
              <a:solidFill>
                <a:srgbClr val="BE5108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9" name="椭圆 208"/>
            <p:cNvSpPr/>
            <p:nvPr/>
          </p:nvSpPr>
          <p:spPr>
            <a:xfrm>
              <a:off x="9142" y="7023"/>
              <a:ext cx="119" cy="119"/>
            </a:xfrm>
            <a:prstGeom prst="ellipse">
              <a:avLst/>
            </a:prstGeom>
            <a:grpFill/>
            <a:ln>
              <a:solidFill>
                <a:srgbClr val="BE5108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0" name="椭圆 209"/>
            <p:cNvSpPr/>
            <p:nvPr/>
          </p:nvSpPr>
          <p:spPr>
            <a:xfrm>
              <a:off x="9402" y="7146"/>
              <a:ext cx="119" cy="119"/>
            </a:xfrm>
            <a:prstGeom prst="ellipse">
              <a:avLst/>
            </a:prstGeom>
            <a:grpFill/>
            <a:ln>
              <a:solidFill>
                <a:srgbClr val="BE5108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211" name="直接连接符 210"/>
            <p:cNvCxnSpPr>
              <a:stCxn id="204" idx="7"/>
              <a:endCxn id="205" idx="2"/>
            </p:cNvCxnSpPr>
            <p:nvPr/>
          </p:nvCxnSpPr>
          <p:spPr>
            <a:xfrm flipV="1">
              <a:off x="9239" y="6726"/>
              <a:ext cx="163" cy="71"/>
            </a:xfrm>
            <a:prstGeom prst="line">
              <a:avLst/>
            </a:prstGeom>
            <a:grpFill/>
            <a:ln>
              <a:solidFill>
                <a:srgbClr val="BE5108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>
              <a:stCxn id="209" idx="0"/>
              <a:endCxn id="205" idx="3"/>
            </p:cNvCxnSpPr>
            <p:nvPr/>
          </p:nvCxnSpPr>
          <p:spPr>
            <a:xfrm flipV="1">
              <a:off x="9202" y="6768"/>
              <a:ext cx="217" cy="255"/>
            </a:xfrm>
            <a:prstGeom prst="line">
              <a:avLst/>
            </a:prstGeom>
            <a:grpFill/>
            <a:ln>
              <a:solidFill>
                <a:srgbClr val="BE5108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>
              <a:stCxn id="204" idx="4"/>
              <a:endCxn id="210" idx="1"/>
            </p:cNvCxnSpPr>
            <p:nvPr/>
          </p:nvCxnSpPr>
          <p:spPr>
            <a:xfrm>
              <a:off x="9197" y="6899"/>
              <a:ext cx="222" cy="264"/>
            </a:xfrm>
            <a:prstGeom prst="line">
              <a:avLst/>
            </a:prstGeom>
            <a:grpFill/>
            <a:ln>
              <a:solidFill>
                <a:srgbClr val="BE5108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>
              <a:stCxn id="209" idx="5"/>
              <a:endCxn id="210" idx="2"/>
            </p:cNvCxnSpPr>
            <p:nvPr/>
          </p:nvCxnSpPr>
          <p:spPr>
            <a:xfrm>
              <a:off x="9244" y="7125"/>
              <a:ext cx="158" cy="81"/>
            </a:xfrm>
            <a:prstGeom prst="line">
              <a:avLst/>
            </a:prstGeom>
            <a:grpFill/>
            <a:ln>
              <a:solidFill>
                <a:srgbClr val="BE5108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>
              <a:stCxn id="205" idx="6"/>
              <a:endCxn id="207" idx="1"/>
            </p:cNvCxnSpPr>
            <p:nvPr/>
          </p:nvCxnSpPr>
          <p:spPr>
            <a:xfrm>
              <a:off x="9521" y="6726"/>
              <a:ext cx="183" cy="190"/>
            </a:xfrm>
            <a:prstGeom prst="line">
              <a:avLst/>
            </a:prstGeom>
            <a:grpFill/>
            <a:ln>
              <a:solidFill>
                <a:srgbClr val="BE5108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>
              <a:endCxn id="206" idx="6"/>
            </p:cNvCxnSpPr>
            <p:nvPr/>
          </p:nvCxnSpPr>
          <p:spPr>
            <a:xfrm flipH="1" flipV="1">
              <a:off x="9521" y="6886"/>
              <a:ext cx="166" cy="49"/>
            </a:xfrm>
            <a:prstGeom prst="line">
              <a:avLst/>
            </a:prstGeom>
            <a:grpFill/>
            <a:ln>
              <a:solidFill>
                <a:srgbClr val="BE5108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stCxn id="204" idx="6"/>
            </p:cNvCxnSpPr>
            <p:nvPr/>
          </p:nvCxnSpPr>
          <p:spPr>
            <a:xfrm>
              <a:off x="9256" y="6840"/>
              <a:ext cx="151" cy="25"/>
            </a:xfrm>
            <a:prstGeom prst="line">
              <a:avLst/>
            </a:prstGeom>
            <a:grpFill/>
            <a:ln>
              <a:solidFill>
                <a:srgbClr val="BE5108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204" idx="5"/>
              <a:endCxn id="208" idx="1"/>
            </p:cNvCxnSpPr>
            <p:nvPr/>
          </p:nvCxnSpPr>
          <p:spPr>
            <a:xfrm>
              <a:off x="9239" y="6882"/>
              <a:ext cx="180" cy="121"/>
            </a:xfrm>
            <a:prstGeom prst="line">
              <a:avLst/>
            </a:prstGeom>
            <a:grpFill/>
            <a:ln>
              <a:solidFill>
                <a:srgbClr val="BE5108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>
              <a:stCxn id="207" idx="3"/>
              <a:endCxn id="210" idx="6"/>
            </p:cNvCxnSpPr>
            <p:nvPr/>
          </p:nvCxnSpPr>
          <p:spPr>
            <a:xfrm flipH="1">
              <a:off x="9521" y="7001"/>
              <a:ext cx="183" cy="205"/>
            </a:xfrm>
            <a:prstGeom prst="line">
              <a:avLst/>
            </a:prstGeom>
            <a:grpFill/>
            <a:ln>
              <a:solidFill>
                <a:srgbClr val="BE5108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>
              <a:stCxn id="208" idx="6"/>
              <a:endCxn id="207" idx="2"/>
            </p:cNvCxnSpPr>
            <p:nvPr/>
          </p:nvCxnSpPr>
          <p:spPr>
            <a:xfrm flipV="1">
              <a:off x="9521" y="6959"/>
              <a:ext cx="166" cy="87"/>
            </a:xfrm>
            <a:prstGeom prst="line">
              <a:avLst/>
            </a:prstGeom>
            <a:grpFill/>
            <a:ln>
              <a:solidFill>
                <a:srgbClr val="BE5108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209" idx="7"/>
              <a:endCxn id="206" idx="3"/>
            </p:cNvCxnSpPr>
            <p:nvPr/>
          </p:nvCxnSpPr>
          <p:spPr>
            <a:xfrm flipV="1">
              <a:off x="9244" y="6928"/>
              <a:ext cx="175" cy="112"/>
            </a:xfrm>
            <a:prstGeom prst="line">
              <a:avLst/>
            </a:prstGeom>
            <a:grpFill/>
            <a:ln>
              <a:solidFill>
                <a:srgbClr val="BE5108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>
              <a:stCxn id="209" idx="6"/>
              <a:endCxn id="208" idx="2"/>
            </p:cNvCxnSpPr>
            <p:nvPr/>
          </p:nvCxnSpPr>
          <p:spPr>
            <a:xfrm flipV="1">
              <a:off x="9261" y="7046"/>
              <a:ext cx="141" cy="37"/>
            </a:xfrm>
            <a:prstGeom prst="line">
              <a:avLst/>
            </a:prstGeom>
            <a:grpFill/>
            <a:ln>
              <a:solidFill>
                <a:srgbClr val="BE5108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23" name="组合 222"/>
          <p:cNvGrpSpPr/>
          <p:nvPr/>
        </p:nvGrpSpPr>
        <p:grpSpPr>
          <a:xfrm>
            <a:off x="8391888" y="2652745"/>
            <a:ext cx="424180" cy="379730"/>
            <a:chOff x="9137" y="6666"/>
            <a:chExt cx="668" cy="598"/>
          </a:xfrm>
          <a:solidFill>
            <a:schemeClr val="accent1"/>
          </a:solidFill>
        </p:grpSpPr>
        <p:sp>
          <p:nvSpPr>
            <p:cNvPr id="224" name="椭圆 223"/>
            <p:cNvSpPr/>
            <p:nvPr/>
          </p:nvSpPr>
          <p:spPr>
            <a:xfrm>
              <a:off x="9137" y="6780"/>
              <a:ext cx="119" cy="11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5" name="椭圆 224"/>
            <p:cNvSpPr/>
            <p:nvPr/>
          </p:nvSpPr>
          <p:spPr>
            <a:xfrm>
              <a:off x="9402" y="6666"/>
              <a:ext cx="119" cy="11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6" name="椭圆 225"/>
            <p:cNvSpPr/>
            <p:nvPr/>
          </p:nvSpPr>
          <p:spPr>
            <a:xfrm>
              <a:off x="9402" y="6826"/>
              <a:ext cx="119" cy="11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7" name="椭圆 226"/>
            <p:cNvSpPr/>
            <p:nvPr/>
          </p:nvSpPr>
          <p:spPr>
            <a:xfrm>
              <a:off x="9687" y="6899"/>
              <a:ext cx="119" cy="11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8" name="椭圆 227"/>
            <p:cNvSpPr/>
            <p:nvPr/>
          </p:nvSpPr>
          <p:spPr>
            <a:xfrm>
              <a:off x="9402" y="6986"/>
              <a:ext cx="119" cy="11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9142" y="7023"/>
              <a:ext cx="119" cy="11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30" name="椭圆 229"/>
            <p:cNvSpPr/>
            <p:nvPr/>
          </p:nvSpPr>
          <p:spPr>
            <a:xfrm>
              <a:off x="9402" y="7146"/>
              <a:ext cx="119" cy="11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231" name="直接连接符 230"/>
            <p:cNvCxnSpPr>
              <a:stCxn id="224" idx="7"/>
              <a:endCxn id="225" idx="2"/>
            </p:cNvCxnSpPr>
            <p:nvPr/>
          </p:nvCxnSpPr>
          <p:spPr>
            <a:xfrm flipV="1">
              <a:off x="9239" y="6726"/>
              <a:ext cx="163" cy="7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</p:cxnSp>
        <p:cxnSp>
          <p:nvCxnSpPr>
            <p:cNvPr id="232" name="直接连接符 231"/>
            <p:cNvCxnSpPr>
              <a:stCxn id="229" idx="0"/>
              <a:endCxn id="225" idx="3"/>
            </p:cNvCxnSpPr>
            <p:nvPr/>
          </p:nvCxnSpPr>
          <p:spPr>
            <a:xfrm flipV="1">
              <a:off x="9202" y="6768"/>
              <a:ext cx="217" cy="25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</p:cxnSp>
        <p:cxnSp>
          <p:nvCxnSpPr>
            <p:cNvPr id="233" name="直接连接符 232"/>
            <p:cNvCxnSpPr>
              <a:stCxn id="224" idx="4"/>
              <a:endCxn id="230" idx="1"/>
            </p:cNvCxnSpPr>
            <p:nvPr/>
          </p:nvCxnSpPr>
          <p:spPr>
            <a:xfrm>
              <a:off x="9197" y="6899"/>
              <a:ext cx="222" cy="26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</p:cxnSp>
        <p:cxnSp>
          <p:nvCxnSpPr>
            <p:cNvPr id="234" name="直接连接符 233"/>
            <p:cNvCxnSpPr>
              <a:stCxn id="229" idx="5"/>
              <a:endCxn id="230" idx="2"/>
            </p:cNvCxnSpPr>
            <p:nvPr/>
          </p:nvCxnSpPr>
          <p:spPr>
            <a:xfrm>
              <a:off x="9244" y="7125"/>
              <a:ext cx="158" cy="8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</p:cxnSp>
        <p:cxnSp>
          <p:nvCxnSpPr>
            <p:cNvPr id="235" name="直接连接符 234"/>
            <p:cNvCxnSpPr>
              <a:stCxn id="225" idx="6"/>
              <a:endCxn id="227" idx="1"/>
            </p:cNvCxnSpPr>
            <p:nvPr/>
          </p:nvCxnSpPr>
          <p:spPr>
            <a:xfrm>
              <a:off x="9521" y="6726"/>
              <a:ext cx="183" cy="19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</p:cxnSp>
        <p:cxnSp>
          <p:nvCxnSpPr>
            <p:cNvPr id="236" name="直接连接符 235"/>
            <p:cNvCxnSpPr>
              <a:endCxn id="226" idx="6"/>
            </p:cNvCxnSpPr>
            <p:nvPr/>
          </p:nvCxnSpPr>
          <p:spPr>
            <a:xfrm flipH="1" flipV="1">
              <a:off x="9521" y="6886"/>
              <a:ext cx="166" cy="4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</p:cxnSp>
        <p:cxnSp>
          <p:nvCxnSpPr>
            <p:cNvPr id="237" name="直接连接符 236"/>
            <p:cNvCxnSpPr>
              <a:stCxn id="224" idx="6"/>
            </p:cNvCxnSpPr>
            <p:nvPr/>
          </p:nvCxnSpPr>
          <p:spPr>
            <a:xfrm>
              <a:off x="9256" y="6840"/>
              <a:ext cx="151" cy="2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</p:cxnSp>
        <p:cxnSp>
          <p:nvCxnSpPr>
            <p:cNvPr id="238" name="直接连接符 237"/>
            <p:cNvCxnSpPr>
              <a:stCxn id="224" idx="5"/>
              <a:endCxn id="228" idx="1"/>
            </p:cNvCxnSpPr>
            <p:nvPr/>
          </p:nvCxnSpPr>
          <p:spPr>
            <a:xfrm>
              <a:off x="9239" y="6882"/>
              <a:ext cx="180" cy="12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</p:cxnSp>
        <p:cxnSp>
          <p:nvCxnSpPr>
            <p:cNvPr id="239" name="直接连接符 238"/>
            <p:cNvCxnSpPr>
              <a:stCxn id="227" idx="3"/>
              <a:endCxn id="230" idx="6"/>
            </p:cNvCxnSpPr>
            <p:nvPr/>
          </p:nvCxnSpPr>
          <p:spPr>
            <a:xfrm flipH="1">
              <a:off x="9521" y="7001"/>
              <a:ext cx="183" cy="20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</p:cxnSp>
        <p:cxnSp>
          <p:nvCxnSpPr>
            <p:cNvPr id="240" name="直接连接符 239"/>
            <p:cNvCxnSpPr>
              <a:stCxn id="228" idx="6"/>
              <a:endCxn id="227" idx="2"/>
            </p:cNvCxnSpPr>
            <p:nvPr/>
          </p:nvCxnSpPr>
          <p:spPr>
            <a:xfrm flipV="1">
              <a:off x="9521" y="6959"/>
              <a:ext cx="166" cy="87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</p:cxnSp>
        <p:cxnSp>
          <p:nvCxnSpPr>
            <p:cNvPr id="241" name="直接连接符 240"/>
            <p:cNvCxnSpPr>
              <a:stCxn id="229" idx="7"/>
              <a:endCxn id="226" idx="3"/>
            </p:cNvCxnSpPr>
            <p:nvPr/>
          </p:nvCxnSpPr>
          <p:spPr>
            <a:xfrm flipV="1">
              <a:off x="9244" y="6928"/>
              <a:ext cx="175" cy="11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</p:cxnSp>
        <p:cxnSp>
          <p:nvCxnSpPr>
            <p:cNvPr id="242" name="直接连接符 241"/>
            <p:cNvCxnSpPr>
              <a:stCxn id="229" idx="6"/>
              <a:endCxn id="228" idx="2"/>
            </p:cNvCxnSpPr>
            <p:nvPr/>
          </p:nvCxnSpPr>
          <p:spPr>
            <a:xfrm flipV="1">
              <a:off x="9261" y="7046"/>
              <a:ext cx="141" cy="37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</p:cxnSp>
      </p:grpSp>
      <p:sp>
        <p:nvSpPr>
          <p:cNvPr id="244" name="右箭头 243"/>
          <p:cNvSpPr/>
          <p:nvPr/>
        </p:nvSpPr>
        <p:spPr>
          <a:xfrm>
            <a:off x="4527926" y="1644743"/>
            <a:ext cx="2543175" cy="31762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ACD08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5" name="左右箭头 244"/>
          <p:cNvSpPr/>
          <p:nvPr/>
        </p:nvSpPr>
        <p:spPr>
          <a:xfrm rot="18240000">
            <a:off x="2723243" y="3269965"/>
            <a:ext cx="785495" cy="109855"/>
          </a:xfrm>
          <a:prstGeom prst="left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6" name="左右箭头 245"/>
          <p:cNvSpPr/>
          <p:nvPr/>
        </p:nvSpPr>
        <p:spPr>
          <a:xfrm rot="17580000" flipV="1">
            <a:off x="2901043" y="3408395"/>
            <a:ext cx="922655" cy="106045"/>
          </a:xfrm>
          <a:prstGeom prst="left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69" name="组合 268"/>
          <p:cNvGrpSpPr/>
          <p:nvPr/>
        </p:nvGrpSpPr>
        <p:grpSpPr>
          <a:xfrm>
            <a:off x="5065123" y="3344260"/>
            <a:ext cx="1292860" cy="894080"/>
            <a:chOff x="8166" y="3197"/>
            <a:chExt cx="2036" cy="1408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270" name="组合 269"/>
            <p:cNvGrpSpPr/>
            <p:nvPr/>
          </p:nvGrpSpPr>
          <p:grpSpPr>
            <a:xfrm>
              <a:off x="8166" y="4287"/>
              <a:ext cx="300" cy="319"/>
              <a:chOff x="8166" y="4287"/>
              <a:chExt cx="300" cy="319"/>
            </a:xfrm>
            <a:grpFill/>
          </p:grpSpPr>
          <p:sp>
            <p:nvSpPr>
              <p:cNvPr id="271" name="同侧圆角矩形 270"/>
              <p:cNvSpPr/>
              <p:nvPr/>
            </p:nvSpPr>
            <p:spPr>
              <a:xfrm>
                <a:off x="8166" y="4488"/>
                <a:ext cx="300" cy="119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72" name="椭圆 271"/>
              <p:cNvSpPr/>
              <p:nvPr/>
            </p:nvSpPr>
            <p:spPr>
              <a:xfrm>
                <a:off x="8257" y="4287"/>
                <a:ext cx="119" cy="1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273" name="组合 272"/>
            <p:cNvGrpSpPr/>
            <p:nvPr/>
          </p:nvGrpSpPr>
          <p:grpSpPr>
            <a:xfrm>
              <a:off x="9102" y="4287"/>
              <a:ext cx="300" cy="319"/>
              <a:chOff x="8166" y="4287"/>
              <a:chExt cx="300" cy="319"/>
            </a:xfrm>
            <a:grpFill/>
          </p:grpSpPr>
          <p:sp>
            <p:nvSpPr>
              <p:cNvPr id="274" name="同侧圆角矩形 273"/>
              <p:cNvSpPr/>
              <p:nvPr/>
            </p:nvSpPr>
            <p:spPr>
              <a:xfrm>
                <a:off x="8166" y="4488"/>
                <a:ext cx="300" cy="119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75" name="椭圆 274"/>
              <p:cNvSpPr/>
              <p:nvPr/>
            </p:nvSpPr>
            <p:spPr>
              <a:xfrm>
                <a:off x="8257" y="4287"/>
                <a:ext cx="119" cy="1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>
              <a:off x="8576" y="3756"/>
              <a:ext cx="300" cy="319"/>
              <a:chOff x="8166" y="4287"/>
              <a:chExt cx="300" cy="319"/>
            </a:xfrm>
            <a:grpFill/>
          </p:grpSpPr>
          <p:sp>
            <p:nvSpPr>
              <p:cNvPr id="277" name="同侧圆角矩形 276"/>
              <p:cNvSpPr/>
              <p:nvPr/>
            </p:nvSpPr>
            <p:spPr>
              <a:xfrm>
                <a:off x="8166" y="4488"/>
                <a:ext cx="300" cy="119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78" name="椭圆 277"/>
              <p:cNvSpPr/>
              <p:nvPr/>
            </p:nvSpPr>
            <p:spPr>
              <a:xfrm>
                <a:off x="8257" y="4287"/>
                <a:ext cx="119" cy="1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>
              <a:off x="8285" y="3197"/>
              <a:ext cx="300" cy="319"/>
              <a:chOff x="8166" y="4287"/>
              <a:chExt cx="300" cy="319"/>
            </a:xfrm>
            <a:grpFill/>
          </p:grpSpPr>
          <p:sp>
            <p:nvSpPr>
              <p:cNvPr id="280" name="同侧圆角矩形 279"/>
              <p:cNvSpPr/>
              <p:nvPr/>
            </p:nvSpPr>
            <p:spPr>
              <a:xfrm>
                <a:off x="8166" y="4488"/>
                <a:ext cx="300" cy="119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81" name="椭圆 280"/>
              <p:cNvSpPr/>
              <p:nvPr/>
            </p:nvSpPr>
            <p:spPr>
              <a:xfrm>
                <a:off x="8257" y="4287"/>
                <a:ext cx="119" cy="1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282" name="组合 281"/>
            <p:cNvGrpSpPr/>
            <p:nvPr/>
          </p:nvGrpSpPr>
          <p:grpSpPr>
            <a:xfrm>
              <a:off x="9102" y="3257"/>
              <a:ext cx="300" cy="319"/>
              <a:chOff x="8166" y="4287"/>
              <a:chExt cx="300" cy="319"/>
            </a:xfrm>
            <a:grpFill/>
          </p:grpSpPr>
          <p:sp>
            <p:nvSpPr>
              <p:cNvPr id="283" name="同侧圆角矩形 282"/>
              <p:cNvSpPr/>
              <p:nvPr/>
            </p:nvSpPr>
            <p:spPr>
              <a:xfrm>
                <a:off x="8166" y="4488"/>
                <a:ext cx="300" cy="119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84" name="椭圆 283"/>
              <p:cNvSpPr/>
              <p:nvPr/>
            </p:nvSpPr>
            <p:spPr>
              <a:xfrm>
                <a:off x="8257" y="4287"/>
                <a:ext cx="119" cy="1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285" name="组合 284"/>
            <p:cNvGrpSpPr/>
            <p:nvPr/>
          </p:nvGrpSpPr>
          <p:grpSpPr>
            <a:xfrm>
              <a:off x="9902" y="3197"/>
              <a:ext cx="300" cy="319"/>
              <a:chOff x="8166" y="4287"/>
              <a:chExt cx="300" cy="319"/>
            </a:xfrm>
            <a:grpFill/>
          </p:grpSpPr>
          <p:sp>
            <p:nvSpPr>
              <p:cNvPr id="286" name="同侧圆角矩形 285"/>
              <p:cNvSpPr/>
              <p:nvPr/>
            </p:nvSpPr>
            <p:spPr>
              <a:xfrm>
                <a:off x="8166" y="4488"/>
                <a:ext cx="300" cy="119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87" name="椭圆 286"/>
              <p:cNvSpPr/>
              <p:nvPr/>
            </p:nvSpPr>
            <p:spPr>
              <a:xfrm>
                <a:off x="8257" y="4287"/>
                <a:ext cx="119" cy="1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288" name="组合 287"/>
            <p:cNvGrpSpPr/>
            <p:nvPr/>
          </p:nvGrpSpPr>
          <p:grpSpPr>
            <a:xfrm>
              <a:off x="9521" y="3885"/>
              <a:ext cx="300" cy="319"/>
              <a:chOff x="8166" y="4287"/>
              <a:chExt cx="300" cy="319"/>
            </a:xfrm>
            <a:grpFill/>
          </p:grpSpPr>
          <p:sp>
            <p:nvSpPr>
              <p:cNvPr id="289" name="同侧圆角矩形 288"/>
              <p:cNvSpPr/>
              <p:nvPr/>
            </p:nvSpPr>
            <p:spPr>
              <a:xfrm>
                <a:off x="8166" y="4488"/>
                <a:ext cx="300" cy="119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90" name="椭圆 289"/>
              <p:cNvSpPr/>
              <p:nvPr/>
            </p:nvSpPr>
            <p:spPr>
              <a:xfrm>
                <a:off x="8257" y="4287"/>
                <a:ext cx="119" cy="1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</p:grpSp>
      <p:grpSp>
        <p:nvGrpSpPr>
          <p:cNvPr id="356" name="组合 355"/>
          <p:cNvGrpSpPr/>
          <p:nvPr/>
        </p:nvGrpSpPr>
        <p:grpSpPr>
          <a:xfrm>
            <a:off x="6464028" y="3768440"/>
            <a:ext cx="190500" cy="202565"/>
            <a:chOff x="8804" y="8289"/>
            <a:chExt cx="300" cy="319"/>
          </a:xfrm>
        </p:grpSpPr>
        <p:sp>
          <p:nvSpPr>
            <p:cNvPr id="354" name="同侧圆角矩形 353"/>
            <p:cNvSpPr/>
            <p:nvPr/>
          </p:nvSpPr>
          <p:spPr>
            <a:xfrm>
              <a:off x="8804" y="8490"/>
              <a:ext cx="300" cy="119"/>
            </a:xfrm>
            <a:prstGeom prst="round2SameRect">
              <a:avLst/>
            </a:prstGeom>
            <a:solidFill>
              <a:srgbClr val="88A5D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355" name="椭圆 354"/>
            <p:cNvSpPr/>
            <p:nvPr/>
          </p:nvSpPr>
          <p:spPr>
            <a:xfrm>
              <a:off x="8895" y="8289"/>
              <a:ext cx="119" cy="119"/>
            </a:xfrm>
            <a:prstGeom prst="ellipse">
              <a:avLst/>
            </a:prstGeom>
            <a:solidFill>
              <a:srgbClr val="88A5D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357" name="组合 356"/>
          <p:cNvGrpSpPr/>
          <p:nvPr/>
        </p:nvGrpSpPr>
        <p:grpSpPr>
          <a:xfrm>
            <a:off x="6674213" y="3984340"/>
            <a:ext cx="190500" cy="202565"/>
            <a:chOff x="8804" y="8289"/>
            <a:chExt cx="300" cy="319"/>
          </a:xfrm>
        </p:grpSpPr>
        <p:sp>
          <p:nvSpPr>
            <p:cNvPr id="358" name="同侧圆角矩形 357"/>
            <p:cNvSpPr/>
            <p:nvPr/>
          </p:nvSpPr>
          <p:spPr>
            <a:xfrm>
              <a:off x="8804" y="8490"/>
              <a:ext cx="300" cy="119"/>
            </a:xfrm>
            <a:prstGeom prst="round2SameRect">
              <a:avLst/>
            </a:prstGeom>
            <a:solidFill>
              <a:srgbClr val="88A5D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359" name="椭圆 358"/>
            <p:cNvSpPr/>
            <p:nvPr/>
          </p:nvSpPr>
          <p:spPr>
            <a:xfrm>
              <a:off x="8895" y="8289"/>
              <a:ext cx="119" cy="119"/>
            </a:xfrm>
            <a:prstGeom prst="ellipse">
              <a:avLst/>
            </a:prstGeom>
            <a:solidFill>
              <a:srgbClr val="88A5D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360" name="组合 359"/>
          <p:cNvGrpSpPr/>
          <p:nvPr/>
        </p:nvGrpSpPr>
        <p:grpSpPr>
          <a:xfrm>
            <a:off x="6987268" y="3819875"/>
            <a:ext cx="190500" cy="202565"/>
            <a:chOff x="8804" y="8289"/>
            <a:chExt cx="300" cy="319"/>
          </a:xfrm>
        </p:grpSpPr>
        <p:sp>
          <p:nvSpPr>
            <p:cNvPr id="361" name="同侧圆角矩形 360"/>
            <p:cNvSpPr/>
            <p:nvPr/>
          </p:nvSpPr>
          <p:spPr>
            <a:xfrm>
              <a:off x="8804" y="8490"/>
              <a:ext cx="300" cy="119"/>
            </a:xfrm>
            <a:prstGeom prst="round2SameRect">
              <a:avLst/>
            </a:prstGeom>
            <a:solidFill>
              <a:srgbClr val="88A5D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362" name="椭圆 361"/>
            <p:cNvSpPr/>
            <p:nvPr/>
          </p:nvSpPr>
          <p:spPr>
            <a:xfrm>
              <a:off x="8895" y="8289"/>
              <a:ext cx="119" cy="119"/>
            </a:xfrm>
            <a:prstGeom prst="ellipse">
              <a:avLst/>
            </a:prstGeom>
            <a:solidFill>
              <a:srgbClr val="88A5D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363" name="组合 362"/>
          <p:cNvGrpSpPr/>
          <p:nvPr/>
        </p:nvGrpSpPr>
        <p:grpSpPr>
          <a:xfrm>
            <a:off x="7400018" y="3692875"/>
            <a:ext cx="190500" cy="202565"/>
            <a:chOff x="8804" y="8289"/>
            <a:chExt cx="300" cy="319"/>
          </a:xfrm>
          <a:solidFill>
            <a:srgbClr val="BE5108"/>
          </a:solidFill>
        </p:grpSpPr>
        <p:sp>
          <p:nvSpPr>
            <p:cNvPr id="364" name="同侧圆角矩形 363"/>
            <p:cNvSpPr/>
            <p:nvPr/>
          </p:nvSpPr>
          <p:spPr>
            <a:xfrm>
              <a:off x="8804" y="8490"/>
              <a:ext cx="300" cy="119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65" name="椭圆 364"/>
            <p:cNvSpPr/>
            <p:nvPr/>
          </p:nvSpPr>
          <p:spPr>
            <a:xfrm>
              <a:off x="8895" y="8289"/>
              <a:ext cx="119" cy="1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366" name="组合 365"/>
          <p:cNvGrpSpPr/>
          <p:nvPr/>
        </p:nvGrpSpPr>
        <p:grpSpPr>
          <a:xfrm>
            <a:off x="7610203" y="3908775"/>
            <a:ext cx="190500" cy="202565"/>
            <a:chOff x="8804" y="8289"/>
            <a:chExt cx="300" cy="319"/>
          </a:xfrm>
        </p:grpSpPr>
        <p:sp>
          <p:nvSpPr>
            <p:cNvPr id="367" name="同侧圆角矩形 366"/>
            <p:cNvSpPr/>
            <p:nvPr/>
          </p:nvSpPr>
          <p:spPr>
            <a:xfrm>
              <a:off x="8804" y="8490"/>
              <a:ext cx="300" cy="119"/>
            </a:xfrm>
            <a:prstGeom prst="round2Same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368" name="椭圆 367"/>
            <p:cNvSpPr/>
            <p:nvPr/>
          </p:nvSpPr>
          <p:spPr>
            <a:xfrm>
              <a:off x="8895" y="8289"/>
              <a:ext cx="119" cy="119"/>
            </a:xfrm>
            <a:prstGeom prst="ellipse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369" name="组合 368"/>
          <p:cNvGrpSpPr/>
          <p:nvPr/>
        </p:nvGrpSpPr>
        <p:grpSpPr>
          <a:xfrm>
            <a:off x="7923258" y="3744310"/>
            <a:ext cx="190500" cy="202565"/>
            <a:chOff x="8804" y="8289"/>
            <a:chExt cx="300" cy="319"/>
          </a:xfrm>
        </p:grpSpPr>
        <p:sp>
          <p:nvSpPr>
            <p:cNvPr id="370" name="同侧圆角矩形 369"/>
            <p:cNvSpPr/>
            <p:nvPr/>
          </p:nvSpPr>
          <p:spPr>
            <a:xfrm>
              <a:off x="8804" y="8490"/>
              <a:ext cx="300" cy="119"/>
            </a:xfrm>
            <a:prstGeom prst="round2Same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371" name="椭圆 370"/>
            <p:cNvSpPr/>
            <p:nvPr/>
          </p:nvSpPr>
          <p:spPr>
            <a:xfrm>
              <a:off x="8895" y="8289"/>
              <a:ext cx="119" cy="119"/>
            </a:xfrm>
            <a:prstGeom prst="ellipse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372" name="组合 371"/>
          <p:cNvGrpSpPr/>
          <p:nvPr/>
        </p:nvGrpSpPr>
        <p:grpSpPr>
          <a:xfrm>
            <a:off x="8416018" y="3640805"/>
            <a:ext cx="190500" cy="202565"/>
            <a:chOff x="8804" y="8289"/>
            <a:chExt cx="300" cy="319"/>
          </a:xfrm>
          <a:solidFill>
            <a:schemeClr val="accent5">
              <a:lumMod val="75000"/>
            </a:schemeClr>
          </a:solidFill>
        </p:grpSpPr>
        <p:sp>
          <p:nvSpPr>
            <p:cNvPr id="373" name="同侧圆角矩形 372"/>
            <p:cNvSpPr/>
            <p:nvPr/>
          </p:nvSpPr>
          <p:spPr>
            <a:xfrm>
              <a:off x="8804" y="8490"/>
              <a:ext cx="300" cy="119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74" name="椭圆 373"/>
            <p:cNvSpPr/>
            <p:nvPr/>
          </p:nvSpPr>
          <p:spPr>
            <a:xfrm>
              <a:off x="8895" y="8289"/>
              <a:ext cx="119" cy="1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375" name="组合 374"/>
          <p:cNvGrpSpPr/>
          <p:nvPr/>
        </p:nvGrpSpPr>
        <p:grpSpPr>
          <a:xfrm>
            <a:off x="8626203" y="3856705"/>
            <a:ext cx="190500" cy="202565"/>
            <a:chOff x="8804" y="8289"/>
            <a:chExt cx="300" cy="319"/>
          </a:xfrm>
          <a:solidFill>
            <a:schemeClr val="accent5">
              <a:lumMod val="75000"/>
            </a:schemeClr>
          </a:solidFill>
        </p:grpSpPr>
        <p:sp>
          <p:nvSpPr>
            <p:cNvPr id="376" name="同侧圆角矩形 375"/>
            <p:cNvSpPr/>
            <p:nvPr/>
          </p:nvSpPr>
          <p:spPr>
            <a:xfrm>
              <a:off x="8804" y="8490"/>
              <a:ext cx="300" cy="119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77" name="椭圆 376"/>
            <p:cNvSpPr/>
            <p:nvPr/>
          </p:nvSpPr>
          <p:spPr>
            <a:xfrm>
              <a:off x="8895" y="8289"/>
              <a:ext cx="119" cy="11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378" name="组合 377"/>
          <p:cNvGrpSpPr/>
          <p:nvPr/>
        </p:nvGrpSpPr>
        <p:grpSpPr>
          <a:xfrm>
            <a:off x="8939258" y="3692240"/>
            <a:ext cx="190500" cy="202565"/>
            <a:chOff x="8804" y="8289"/>
            <a:chExt cx="300" cy="319"/>
          </a:xfrm>
          <a:solidFill>
            <a:schemeClr val="accent5">
              <a:lumMod val="75000"/>
            </a:schemeClr>
          </a:solidFill>
        </p:grpSpPr>
        <p:sp>
          <p:nvSpPr>
            <p:cNvPr id="379" name="同侧圆角矩形 378"/>
            <p:cNvSpPr/>
            <p:nvPr/>
          </p:nvSpPr>
          <p:spPr>
            <a:xfrm>
              <a:off x="8804" y="8490"/>
              <a:ext cx="300" cy="119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80" name="椭圆 379"/>
            <p:cNvSpPr/>
            <p:nvPr/>
          </p:nvSpPr>
          <p:spPr>
            <a:xfrm>
              <a:off x="8895" y="8289"/>
              <a:ext cx="119" cy="1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391" name="左右箭头 390"/>
          <p:cNvSpPr/>
          <p:nvPr/>
        </p:nvSpPr>
        <p:spPr>
          <a:xfrm rot="15240000">
            <a:off x="3473813" y="3186780"/>
            <a:ext cx="452120" cy="109220"/>
          </a:xfrm>
          <a:prstGeom prst="left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2" name="左右箭头 391"/>
          <p:cNvSpPr/>
          <p:nvPr/>
        </p:nvSpPr>
        <p:spPr>
          <a:xfrm rot="14460000" flipV="1">
            <a:off x="3591923" y="3361405"/>
            <a:ext cx="922655" cy="106045"/>
          </a:xfrm>
          <a:prstGeom prst="left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3" name="左右箭头 392"/>
          <p:cNvSpPr/>
          <p:nvPr/>
        </p:nvSpPr>
        <p:spPr>
          <a:xfrm rot="17640000">
            <a:off x="6387193" y="3305525"/>
            <a:ext cx="785495" cy="109855"/>
          </a:xfrm>
          <a:prstGeom prst="leftRightArrow">
            <a:avLst/>
          </a:prstGeom>
          <a:solidFill>
            <a:schemeClr val="accent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4" name="左右箭头 393"/>
          <p:cNvSpPr/>
          <p:nvPr/>
        </p:nvSpPr>
        <p:spPr>
          <a:xfrm rot="17100000" flipV="1">
            <a:off x="6472918" y="3425540"/>
            <a:ext cx="922655" cy="106045"/>
          </a:xfrm>
          <a:prstGeom prst="leftRightArrow">
            <a:avLst/>
          </a:prstGeom>
          <a:solidFill>
            <a:schemeClr val="accent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5" name="左右箭头 394"/>
          <p:cNvSpPr/>
          <p:nvPr/>
        </p:nvSpPr>
        <p:spPr>
          <a:xfrm rot="16980000">
            <a:off x="6804388" y="3325210"/>
            <a:ext cx="725805" cy="155575"/>
          </a:xfrm>
          <a:prstGeom prst="leftRightArrow">
            <a:avLst/>
          </a:prstGeom>
          <a:solidFill>
            <a:schemeClr val="accent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7" name="左右箭头 396"/>
          <p:cNvSpPr/>
          <p:nvPr/>
        </p:nvSpPr>
        <p:spPr>
          <a:xfrm rot="17640000">
            <a:off x="7219043" y="3306795"/>
            <a:ext cx="785495" cy="109855"/>
          </a:xfrm>
          <a:prstGeom prst="leftRightArrow">
            <a:avLst/>
          </a:prstGeom>
          <a:solidFill>
            <a:schemeClr val="accent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8" name="左右箭头 397"/>
          <p:cNvSpPr/>
          <p:nvPr/>
        </p:nvSpPr>
        <p:spPr>
          <a:xfrm rot="16560000" flipV="1">
            <a:off x="7323818" y="3426810"/>
            <a:ext cx="922655" cy="106045"/>
          </a:xfrm>
          <a:prstGeom prst="leftRightArrow">
            <a:avLst/>
          </a:prstGeom>
          <a:solidFill>
            <a:schemeClr val="accent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9" name="左右箭头 398"/>
          <p:cNvSpPr/>
          <p:nvPr/>
        </p:nvSpPr>
        <p:spPr>
          <a:xfrm rot="16200000">
            <a:off x="7692753" y="3269965"/>
            <a:ext cx="599440" cy="142240"/>
          </a:xfrm>
          <a:prstGeom prst="leftRightArrow">
            <a:avLst/>
          </a:prstGeom>
          <a:solidFill>
            <a:schemeClr val="accent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0" name="左右箭头 399"/>
          <p:cNvSpPr/>
          <p:nvPr/>
        </p:nvSpPr>
        <p:spPr>
          <a:xfrm rot="16200000">
            <a:off x="8228693" y="3219165"/>
            <a:ext cx="588010" cy="96520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1" name="左右箭头 400"/>
          <p:cNvSpPr/>
          <p:nvPr/>
        </p:nvSpPr>
        <p:spPr>
          <a:xfrm rot="15720000" flipV="1">
            <a:off x="8315688" y="3323940"/>
            <a:ext cx="690245" cy="92710"/>
          </a:xfrm>
          <a:prstGeom prst="left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2" name="左右箭头 401"/>
          <p:cNvSpPr/>
          <p:nvPr/>
        </p:nvSpPr>
        <p:spPr>
          <a:xfrm rot="14880000">
            <a:off x="8601438" y="3259805"/>
            <a:ext cx="543560" cy="135890"/>
          </a:xfrm>
          <a:prstGeom prst="left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3" name="圆角矩形 402"/>
          <p:cNvSpPr/>
          <p:nvPr/>
        </p:nvSpPr>
        <p:spPr>
          <a:xfrm>
            <a:off x="3035345" y="1589119"/>
            <a:ext cx="1209675" cy="5782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Preparation(Meta-training)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6" name="圆角矩形 405"/>
          <p:cNvSpPr/>
          <p:nvPr/>
        </p:nvSpPr>
        <p:spPr>
          <a:xfrm>
            <a:off x="7413670" y="1595952"/>
            <a:ext cx="1209675" cy="5782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Deployment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(Testing)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7" name="圆角矩形 406"/>
          <p:cNvSpPr/>
          <p:nvPr/>
        </p:nvSpPr>
        <p:spPr>
          <a:xfrm>
            <a:off x="3133453" y="2579085"/>
            <a:ext cx="924560" cy="571500"/>
          </a:xfrm>
          <a:prstGeom prst="roundRect">
            <a:avLst>
              <a:gd name="adj" fmla="val 3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8" name="圆角矩形 407"/>
          <p:cNvSpPr/>
          <p:nvPr/>
        </p:nvSpPr>
        <p:spPr>
          <a:xfrm>
            <a:off x="6781528" y="2615915"/>
            <a:ext cx="675640" cy="571500"/>
          </a:xfrm>
          <a:prstGeom prst="roundRect">
            <a:avLst>
              <a:gd name="adj" fmla="val 3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9" name="圆角矩形 408"/>
          <p:cNvSpPr/>
          <p:nvPr/>
        </p:nvSpPr>
        <p:spPr>
          <a:xfrm>
            <a:off x="7531463" y="2580355"/>
            <a:ext cx="675640" cy="571500"/>
          </a:xfrm>
          <a:prstGeom prst="roundRect">
            <a:avLst>
              <a:gd name="adj" fmla="val 3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0" name="圆角矩形 409"/>
          <p:cNvSpPr/>
          <p:nvPr/>
        </p:nvSpPr>
        <p:spPr>
          <a:xfrm>
            <a:off x="8290288" y="2589245"/>
            <a:ext cx="675640" cy="571500"/>
          </a:xfrm>
          <a:prstGeom prst="roundRect">
            <a:avLst>
              <a:gd name="adj" fmla="val 3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436" name="组合 435"/>
          <p:cNvGrpSpPr/>
          <p:nvPr/>
        </p:nvGrpSpPr>
        <p:grpSpPr>
          <a:xfrm>
            <a:off x="2685778" y="3692240"/>
            <a:ext cx="190500" cy="202565"/>
            <a:chOff x="8366" y="4487"/>
            <a:chExt cx="300" cy="319"/>
          </a:xfrm>
          <a:solidFill>
            <a:schemeClr val="accent3"/>
          </a:solidFill>
        </p:grpSpPr>
        <p:sp>
          <p:nvSpPr>
            <p:cNvPr id="437" name="同侧圆角矩形 436"/>
            <p:cNvSpPr/>
            <p:nvPr/>
          </p:nvSpPr>
          <p:spPr>
            <a:xfrm>
              <a:off x="8366" y="4688"/>
              <a:ext cx="300" cy="119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38" name="椭圆 437"/>
            <p:cNvSpPr/>
            <p:nvPr/>
          </p:nvSpPr>
          <p:spPr>
            <a:xfrm>
              <a:off x="8457" y="4487"/>
              <a:ext cx="119" cy="1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439" name="组合 438"/>
          <p:cNvGrpSpPr/>
          <p:nvPr/>
        </p:nvGrpSpPr>
        <p:grpSpPr>
          <a:xfrm>
            <a:off x="3116943" y="3894805"/>
            <a:ext cx="190500" cy="202565"/>
            <a:chOff x="8366" y="4487"/>
            <a:chExt cx="300" cy="319"/>
          </a:xfrm>
          <a:solidFill>
            <a:schemeClr val="accent3"/>
          </a:solidFill>
        </p:grpSpPr>
        <p:sp>
          <p:nvSpPr>
            <p:cNvPr id="440" name="同侧圆角矩形 439"/>
            <p:cNvSpPr/>
            <p:nvPr/>
          </p:nvSpPr>
          <p:spPr>
            <a:xfrm>
              <a:off x="8366" y="4688"/>
              <a:ext cx="300" cy="119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41" name="椭圆 440"/>
            <p:cNvSpPr/>
            <p:nvPr/>
          </p:nvSpPr>
          <p:spPr>
            <a:xfrm>
              <a:off x="8457" y="4487"/>
              <a:ext cx="119" cy="1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442" name="组合 441"/>
          <p:cNvGrpSpPr/>
          <p:nvPr/>
        </p:nvGrpSpPr>
        <p:grpSpPr>
          <a:xfrm>
            <a:off x="3706223" y="3538570"/>
            <a:ext cx="190500" cy="202565"/>
            <a:chOff x="8366" y="4487"/>
            <a:chExt cx="300" cy="319"/>
          </a:xfrm>
          <a:solidFill>
            <a:schemeClr val="accent3"/>
          </a:solidFill>
        </p:grpSpPr>
        <p:sp>
          <p:nvSpPr>
            <p:cNvPr id="443" name="同侧圆角矩形 442"/>
            <p:cNvSpPr/>
            <p:nvPr/>
          </p:nvSpPr>
          <p:spPr>
            <a:xfrm>
              <a:off x="8366" y="4688"/>
              <a:ext cx="300" cy="119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44" name="椭圆 443"/>
            <p:cNvSpPr/>
            <p:nvPr/>
          </p:nvSpPr>
          <p:spPr>
            <a:xfrm>
              <a:off x="8457" y="4487"/>
              <a:ext cx="119" cy="1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445" name="组合 444"/>
          <p:cNvGrpSpPr/>
          <p:nvPr/>
        </p:nvGrpSpPr>
        <p:grpSpPr>
          <a:xfrm>
            <a:off x="4223748" y="3819240"/>
            <a:ext cx="190500" cy="202565"/>
            <a:chOff x="8366" y="4487"/>
            <a:chExt cx="300" cy="319"/>
          </a:xfrm>
          <a:solidFill>
            <a:schemeClr val="accent3"/>
          </a:solidFill>
        </p:grpSpPr>
        <p:sp>
          <p:nvSpPr>
            <p:cNvPr id="446" name="同侧圆角矩形 445"/>
            <p:cNvSpPr/>
            <p:nvPr/>
          </p:nvSpPr>
          <p:spPr>
            <a:xfrm>
              <a:off x="8366" y="4688"/>
              <a:ext cx="300" cy="119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47" name="椭圆 446"/>
            <p:cNvSpPr/>
            <p:nvPr/>
          </p:nvSpPr>
          <p:spPr>
            <a:xfrm>
              <a:off x="8457" y="4487"/>
              <a:ext cx="119" cy="1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449" name="文本框 448"/>
          <p:cNvSpPr txBox="1"/>
          <p:nvPr/>
        </p:nvSpPr>
        <p:spPr>
          <a:xfrm>
            <a:off x="846183" y="2628990"/>
            <a:ext cx="2404110" cy="7302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Sponsorship Preparation (Meta-training)</a:t>
            </a:r>
            <a:endParaRPr lang="en-US" altLang="zh-CN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1" name="文本框 450"/>
          <p:cNvSpPr txBox="1"/>
          <p:nvPr/>
        </p:nvSpPr>
        <p:spPr>
          <a:xfrm>
            <a:off x="3928975" y="2458033"/>
            <a:ext cx="2054860" cy="5740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Market Analysis &amp; Strategic Decision-Making</a:t>
            </a:r>
            <a:endParaRPr lang="en-US" altLang="zh-CN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3" name="文本框 452"/>
          <p:cNvSpPr txBox="1"/>
          <p:nvPr/>
        </p:nvSpPr>
        <p:spPr>
          <a:xfrm>
            <a:off x="9129891" y="2662805"/>
            <a:ext cx="2384826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Deployment &amp; Market Expansion</a:t>
            </a:r>
            <a:endParaRPr lang="en-US" altLang="zh-CN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4" name="文本框 453"/>
          <p:cNvSpPr txBox="1"/>
          <p:nvPr/>
        </p:nvSpPr>
        <p:spPr>
          <a:xfrm>
            <a:off x="6225659" y="4394046"/>
            <a:ext cx="2540635" cy="3117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zh-CN" altLang="en-US" sz="1200" dirty="0">
                <a:latin typeface="Times New Roman" panose="02020603050405020304" charset="0"/>
                <a:cs typeface="Times New Roman" panose="02020603050405020304" charset="0"/>
              </a:rPr>
              <a:t>Group 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sz="1200" dirty="0">
                <a:latin typeface="Times New Roman" panose="02020603050405020304" charset="0"/>
                <a:cs typeface="Times New Roman" panose="02020603050405020304" charset="0"/>
              </a:rPr>
              <a:t> task 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sz="1200" dirty="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5" name="文本框 454"/>
          <p:cNvSpPr txBox="1"/>
          <p:nvPr/>
        </p:nvSpPr>
        <p:spPr>
          <a:xfrm>
            <a:off x="7273757" y="4272011"/>
            <a:ext cx="2540635" cy="3117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zh-CN" altLang="en-US" sz="1200" dirty="0">
                <a:latin typeface="Times New Roman" panose="02020603050405020304" charset="0"/>
                <a:cs typeface="Times New Roman" panose="02020603050405020304" charset="0"/>
              </a:rPr>
              <a:t>Group 2 task 2)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6" name="文本框 455"/>
          <p:cNvSpPr txBox="1"/>
          <p:nvPr/>
        </p:nvSpPr>
        <p:spPr>
          <a:xfrm>
            <a:off x="8268235" y="4108014"/>
            <a:ext cx="2540635" cy="3117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zh-CN" altLang="en-US" sz="1200" dirty="0">
                <a:latin typeface="Times New Roman" panose="02020603050405020304" charset="0"/>
                <a:cs typeface="Times New Roman" panose="02020603050405020304" charset="0"/>
              </a:rPr>
              <a:t>Group 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3 </a:t>
            </a:r>
            <a:r>
              <a:rPr lang="zh-CN" altLang="en-US" sz="1200" dirty="0">
                <a:latin typeface="Times New Roman" panose="02020603050405020304" charset="0"/>
                <a:cs typeface="Times New Roman" panose="02020603050405020304" charset="0"/>
              </a:rPr>
              <a:t>task 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zh-CN" altLang="en-US" sz="1200" dirty="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resource_record_key" val="{&quot;13&quot;:[19951231,19951196]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1139</Words>
  <Application>WPS 演示</Application>
  <PresentationFormat>宽屏</PresentationFormat>
  <Paragraphs>222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宋体</vt:lpstr>
      <vt:lpstr>Wingdings</vt:lpstr>
      <vt:lpstr>Times New Roman</vt:lpstr>
      <vt:lpstr>等线</vt:lpstr>
      <vt:lpstr>微软雅黑</vt:lpstr>
      <vt:lpstr>Arial Unicode MS</vt:lpstr>
      <vt:lpstr>等线 Light</vt:lpstr>
      <vt:lpstr>Calibri</vt:lpstr>
      <vt:lpstr>Office 主题​​</vt:lpstr>
      <vt:lpstr>1_Office 主题​​</vt:lpstr>
      <vt:lpstr>2_Office 主题​​</vt:lpstr>
      <vt:lpstr>3_Office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如梦</cp:lastModifiedBy>
  <cp:revision>13</cp:revision>
  <dcterms:created xsi:type="dcterms:W3CDTF">2024-12-23T09:31:00Z</dcterms:created>
  <dcterms:modified xsi:type="dcterms:W3CDTF">2025-02-26T14:39:28Z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838D37EAB81A4B7BB6196410ECA0A318_13</vt:lpwstr>
  </property>
  <property fmtid="{D5CDD505-2E9C-101B-9397-08002B2CF9AE}" pid="3" name="KSOProductBuildVer">
    <vt:lpwstr>2052-12.1.0.19770</vt:lpwstr>
  </property>
</Properties>
</file>