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76" r:id="rId3"/>
    <p:sldId id="281" r:id="rId4"/>
    <p:sldId id="279" r:id="rId5"/>
    <p:sldId id="278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93" d="100"/>
          <a:sy n="93" d="100"/>
        </p:scale>
        <p:origin x="259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5/27/2020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Final Project – </a:t>
            </a:r>
            <a:br>
              <a:rPr lang="en-US" altLang="zh-CN" dirty="0" smtClean="0"/>
            </a:br>
            <a:r>
              <a:rPr lang="en-US" dirty="0" smtClean="0"/>
              <a:t>Scientific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王偉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斌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107590050</a:t>
            </a: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陳小蘭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107590058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/>
              <a:t>Members 'contribution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'contribution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17</TotalTime>
  <Words>37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 UI Light</vt:lpstr>
      <vt:lpstr>幼圆</vt:lpstr>
      <vt:lpstr>Arial</vt:lpstr>
      <vt:lpstr>Century Gothic</vt:lpstr>
      <vt:lpstr>Books 16x9</vt:lpstr>
      <vt:lpstr>Android Final Project –  Scientific calculator</vt:lpstr>
      <vt:lpstr>Contents</vt:lpstr>
      <vt:lpstr>Introduction</vt:lpstr>
      <vt:lpstr>User Interface</vt:lpstr>
      <vt:lpstr>Functions</vt:lpstr>
      <vt:lpstr>Members 'contribution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–  Scientific calculator</dc:title>
  <dc:creator>伟斌 王</dc:creator>
  <cp:lastModifiedBy>伟斌 王</cp:lastModifiedBy>
  <cp:revision>4</cp:revision>
  <dcterms:created xsi:type="dcterms:W3CDTF">2020-05-27T10:31:54Z</dcterms:created>
  <dcterms:modified xsi:type="dcterms:W3CDTF">2020-05-27T10:51:34Z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