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4" r:id="rId2"/>
    <p:sldId id="276" r:id="rId3"/>
    <p:sldId id="281" r:id="rId4"/>
    <p:sldId id="279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93" d="100"/>
          <a:sy n="93" d="100"/>
        </p:scale>
        <p:origin x="259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6/3/2020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6/3/2020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6/3/2020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6/3/2020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6/3/2020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6/3/2020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6/3/2020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6/3/2020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6/3/2020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6/3/2020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Final Project – </a:t>
            </a:r>
            <a:br>
              <a:rPr lang="en-US" altLang="zh-CN" dirty="0" smtClean="0"/>
            </a:br>
            <a:r>
              <a:rPr lang="en-US" dirty="0" smtClean="0"/>
              <a:t>Scientific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王偉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斌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107590050</a:t>
            </a: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陳小蘭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107590058</a:t>
            </a:r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/>
              <a:t>User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119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Free Calculator simplifies your life </a:t>
            </a:r>
            <a:r>
              <a:rPr lang="en-US" sz="1800" dirty="0" smtClean="0"/>
              <a:t>and multiplies </a:t>
            </a:r>
            <a:r>
              <a:rPr lang="en-US" sz="1800" dirty="0"/>
              <a:t>your </a:t>
            </a:r>
            <a:r>
              <a:rPr lang="en-US" sz="1800" dirty="0" smtClean="0"/>
              <a:t>opportunities. For </a:t>
            </a:r>
            <a:r>
              <a:rPr lang="en-US" sz="1800" dirty="0"/>
              <a:t>work &amp; school at home. A basic </a:t>
            </a:r>
            <a:r>
              <a:rPr lang="en-US" sz="1800" dirty="0" smtClean="0"/>
              <a:t>calculator and </a:t>
            </a:r>
            <a:r>
              <a:rPr lang="en-US" sz="1800" dirty="0"/>
              <a:t>a scientific mode for more extensive </a:t>
            </a:r>
            <a:r>
              <a:rPr lang="en-US" sz="1800" dirty="0" smtClean="0"/>
              <a:t>math. The </a:t>
            </a:r>
            <a:r>
              <a:rPr lang="en-US" sz="1800" dirty="0"/>
              <a:t>Free Calculator simplifies your life </a:t>
            </a:r>
            <a:r>
              <a:rPr lang="en-US" sz="1800" dirty="0" smtClean="0"/>
              <a:t>and multiplies </a:t>
            </a:r>
            <a:r>
              <a:rPr lang="en-US" sz="1800" dirty="0"/>
              <a:t>your opportunities!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7309" y="2743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Feature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17309" y="4368800"/>
            <a:ext cx="10157354" cy="912535"/>
          </a:xfrm>
          <a:prstGeom prst="rect">
            <a:avLst/>
          </a:prstGeom>
          <a:noFill/>
        </p:spPr>
        <p:txBody>
          <a:bodyPr vert="horz" wrap="square" lIns="121899" tIns="60949" rIns="121899" bIns="60949" rtlCol="0">
            <a:sp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Free Calculator simplifies your life and multiplies your opportunities. For work &amp; school at home. A basic calculator and a scientific mode for more extensive math. The Free Calculator simplifies your life and multiplies your opportunities!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600200"/>
            <a:ext cx="3567284" cy="1999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06" y="4454610"/>
            <a:ext cx="3657600" cy="2054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1" y="1600200"/>
            <a:ext cx="2320065" cy="4119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1" y="2350807"/>
            <a:ext cx="2319188" cy="4152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1212" y="365998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Day 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8812" y="3890813"/>
            <a:ext cx="216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Night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Addition, Subtraction, Division, Multiplication, Percentages</a:t>
            </a:r>
          </a:p>
          <a:p>
            <a:r>
              <a:rPr lang="en-US" dirty="0"/>
              <a:t>Square, Cubic Exponent, Nth Exponent</a:t>
            </a:r>
          </a:p>
          <a:p>
            <a:r>
              <a:rPr lang="en-US" dirty="0"/>
              <a:t>Square Root, Cubic Root, Nth Root</a:t>
            </a:r>
          </a:p>
          <a:p>
            <a:r>
              <a:rPr lang="en-US" dirty="0"/>
              <a:t>Engineering Exponent, Factorial</a:t>
            </a:r>
          </a:p>
          <a:p>
            <a:r>
              <a:rPr lang="en-US" dirty="0"/>
              <a:t>Power of Two, Power of Ten, Power of E</a:t>
            </a:r>
          </a:p>
          <a:p>
            <a:r>
              <a:rPr lang="en-US" dirty="0"/>
              <a:t>Natural Logarithm, Common Logarithm, Binary Logarithm</a:t>
            </a:r>
          </a:p>
          <a:p>
            <a:r>
              <a:rPr lang="en-US" dirty="0"/>
              <a:t>Sine, Cosine, Tangent</a:t>
            </a:r>
          </a:p>
          <a:p>
            <a:r>
              <a:rPr lang="en-US" dirty="0"/>
              <a:t>Arc Sine, Arc Cosine, Arc </a:t>
            </a:r>
            <a:r>
              <a:rPr lang="en-US" dirty="0" smtClean="0"/>
              <a:t>Tangent</a:t>
            </a:r>
          </a:p>
          <a:p>
            <a:r>
              <a:rPr lang="en-US" dirty="0" smtClean="0"/>
              <a:t>Hyperbolic Sine, Hyperbolic Cosine, Hyperbolic Tangent</a:t>
            </a:r>
          </a:p>
          <a:p>
            <a:r>
              <a:rPr lang="en-US" dirty="0" smtClean="0"/>
              <a:t>Hyperbolic Arc Sine, Hyperbolic Arc Cosine, Hyperbolic Arc Tangent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49</TotalTime>
  <Words>187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YaHei UI Light</vt:lpstr>
      <vt:lpstr>幼圆</vt:lpstr>
      <vt:lpstr>Arial</vt:lpstr>
      <vt:lpstr>Century Gothic</vt:lpstr>
      <vt:lpstr>Books 16x9</vt:lpstr>
      <vt:lpstr>Android Final Project –  Scientific calculator</vt:lpstr>
      <vt:lpstr>Contents</vt:lpstr>
      <vt:lpstr>Introduction</vt:lpstr>
      <vt:lpstr>User Interface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 –  Scientific calculator</dc:title>
  <dc:creator>伟斌 王</dc:creator>
  <cp:lastModifiedBy>伟斌 王</cp:lastModifiedBy>
  <cp:revision>7</cp:revision>
  <dcterms:created xsi:type="dcterms:W3CDTF">2020-05-27T10:31:54Z</dcterms:created>
  <dcterms:modified xsi:type="dcterms:W3CDTF">2020-06-03T08:57:38Z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