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4"/>
  </p:sldMasterIdLst>
  <p:notesMasterIdLst>
    <p:notesMasterId r:id="rId21"/>
  </p:notesMasterIdLst>
  <p:sldIdLst>
    <p:sldId id="380" r:id="rId5"/>
    <p:sldId id="431" r:id="rId6"/>
    <p:sldId id="438" r:id="rId7"/>
    <p:sldId id="439" r:id="rId8"/>
    <p:sldId id="442" r:id="rId9"/>
    <p:sldId id="443" r:id="rId10"/>
    <p:sldId id="444" r:id="rId11"/>
    <p:sldId id="445" r:id="rId12"/>
    <p:sldId id="446" r:id="rId13"/>
    <p:sldId id="447" r:id="rId14"/>
    <p:sldId id="521" r:id="rId15"/>
    <p:sldId id="527" r:id="rId16"/>
    <p:sldId id="526" r:id="rId17"/>
    <p:sldId id="450" r:id="rId18"/>
    <p:sldId id="409" r:id="rId19"/>
    <p:sldId id="410" r:id="rId20"/>
  </p:sldIdLst>
  <p:sldSz cx="9144000" cy="6858000" type="screen4x3"/>
  <p:notesSz cx="6858000" cy="9144000"/>
  <p:defaultTextStyle>
    <a:defPPr>
      <a:defRPr lang="en-US"/>
    </a:defPPr>
    <a:lvl1pPr algn="l" rtl="0" fontAlgn="base">
      <a:spcBef>
        <a:spcPct val="0"/>
      </a:spcBef>
      <a:spcAft>
        <a:spcPct val="0"/>
      </a:spcAft>
      <a:defRPr sz="2800" b="1" kern="1200">
        <a:solidFill>
          <a:srgbClr val="C69200"/>
        </a:solidFill>
        <a:latin typeface="Tahoma" pitchFamily="34" charset="0"/>
        <a:ea typeface="+mn-ea"/>
        <a:cs typeface="+mn-cs"/>
      </a:defRPr>
    </a:lvl1pPr>
    <a:lvl2pPr marL="457200" algn="l" rtl="0" fontAlgn="base">
      <a:spcBef>
        <a:spcPct val="0"/>
      </a:spcBef>
      <a:spcAft>
        <a:spcPct val="0"/>
      </a:spcAft>
      <a:defRPr sz="2800" b="1" kern="1200">
        <a:solidFill>
          <a:srgbClr val="C69200"/>
        </a:solidFill>
        <a:latin typeface="Tahoma" pitchFamily="34" charset="0"/>
        <a:ea typeface="+mn-ea"/>
        <a:cs typeface="+mn-cs"/>
      </a:defRPr>
    </a:lvl2pPr>
    <a:lvl3pPr marL="914400" algn="l" rtl="0" fontAlgn="base">
      <a:spcBef>
        <a:spcPct val="0"/>
      </a:spcBef>
      <a:spcAft>
        <a:spcPct val="0"/>
      </a:spcAft>
      <a:defRPr sz="2800" b="1" kern="1200">
        <a:solidFill>
          <a:srgbClr val="C69200"/>
        </a:solidFill>
        <a:latin typeface="Tahoma" pitchFamily="34" charset="0"/>
        <a:ea typeface="+mn-ea"/>
        <a:cs typeface="+mn-cs"/>
      </a:defRPr>
    </a:lvl3pPr>
    <a:lvl4pPr marL="1371600" algn="l" rtl="0" fontAlgn="base">
      <a:spcBef>
        <a:spcPct val="0"/>
      </a:spcBef>
      <a:spcAft>
        <a:spcPct val="0"/>
      </a:spcAft>
      <a:defRPr sz="2800" b="1" kern="1200">
        <a:solidFill>
          <a:srgbClr val="C69200"/>
        </a:solidFill>
        <a:latin typeface="Tahoma" pitchFamily="34" charset="0"/>
        <a:ea typeface="+mn-ea"/>
        <a:cs typeface="+mn-cs"/>
      </a:defRPr>
    </a:lvl4pPr>
    <a:lvl5pPr marL="1828800" algn="l" rtl="0" fontAlgn="base">
      <a:spcBef>
        <a:spcPct val="0"/>
      </a:spcBef>
      <a:spcAft>
        <a:spcPct val="0"/>
      </a:spcAft>
      <a:defRPr sz="2800" b="1" kern="1200">
        <a:solidFill>
          <a:srgbClr val="C69200"/>
        </a:solidFill>
        <a:latin typeface="Tahoma" pitchFamily="34" charset="0"/>
        <a:ea typeface="+mn-ea"/>
        <a:cs typeface="+mn-cs"/>
      </a:defRPr>
    </a:lvl5pPr>
    <a:lvl6pPr marL="2286000" algn="l" defTabSz="914400" rtl="0" eaLnBrk="1" latinLnBrk="0" hangingPunct="1">
      <a:defRPr sz="2800" b="1" kern="1200">
        <a:solidFill>
          <a:srgbClr val="C69200"/>
        </a:solidFill>
        <a:latin typeface="Tahoma" pitchFamily="34" charset="0"/>
        <a:ea typeface="+mn-ea"/>
        <a:cs typeface="+mn-cs"/>
      </a:defRPr>
    </a:lvl6pPr>
    <a:lvl7pPr marL="2743200" algn="l" defTabSz="914400" rtl="0" eaLnBrk="1" latinLnBrk="0" hangingPunct="1">
      <a:defRPr sz="2800" b="1" kern="1200">
        <a:solidFill>
          <a:srgbClr val="C69200"/>
        </a:solidFill>
        <a:latin typeface="Tahoma" pitchFamily="34" charset="0"/>
        <a:ea typeface="+mn-ea"/>
        <a:cs typeface="+mn-cs"/>
      </a:defRPr>
    </a:lvl7pPr>
    <a:lvl8pPr marL="3200400" algn="l" defTabSz="914400" rtl="0" eaLnBrk="1" latinLnBrk="0" hangingPunct="1">
      <a:defRPr sz="2800" b="1" kern="1200">
        <a:solidFill>
          <a:srgbClr val="C69200"/>
        </a:solidFill>
        <a:latin typeface="Tahoma" pitchFamily="34" charset="0"/>
        <a:ea typeface="+mn-ea"/>
        <a:cs typeface="+mn-cs"/>
      </a:defRPr>
    </a:lvl8pPr>
    <a:lvl9pPr marL="3657600" algn="l" defTabSz="914400" rtl="0" eaLnBrk="1" latinLnBrk="0" hangingPunct="1">
      <a:defRPr sz="2800" b="1" kern="1200">
        <a:solidFill>
          <a:srgbClr val="C69200"/>
        </a:solidFill>
        <a:latin typeface="Tahoma" pitchFamily="34" charset="0"/>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561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ANG Lingxiao" initials="JL" lastIdx="2" clrIdx="0">
    <p:extLst>
      <p:ext uri="{19B8F6BF-5375-455C-9EA6-DF929625EA0E}">
        <p15:presenceInfo xmlns:p15="http://schemas.microsoft.com/office/powerpoint/2012/main" userId="S-1-5-21-701957773-1426065679-1648912389-16067" providerId="AD"/>
      </p:ext>
    </p:extLst>
  </p:cmAuthor>
  <p:cmAuthor id="2" name="Swetha GOTTIPATI" initials="SG" lastIdx="1" clrIdx="1">
    <p:extLst>
      <p:ext uri="{19B8F6BF-5375-455C-9EA6-DF929625EA0E}">
        <p15:presenceInfo xmlns:p15="http://schemas.microsoft.com/office/powerpoint/2012/main" userId="S::sgottipati@smu.edu.sg::13a88606-54de-43f0-b865-9010635a859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9C68E"/>
    <a:srgbClr val="0000CC"/>
    <a:srgbClr val="CC00FF"/>
    <a:srgbClr val="DDDDDD"/>
    <a:srgbClr val="C69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C49F1E-E3D2-33A8-5B18-87DD5F8F76D4}" v="1" dt="2020-01-02T02:41:53.2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21" autoAdjust="0"/>
    <p:restoredTop sz="74503" autoAdjust="0"/>
  </p:normalViewPr>
  <p:slideViewPr>
    <p:cSldViewPr showGuides="1">
      <p:cViewPr varScale="1">
        <p:scale>
          <a:sx n="57" d="100"/>
          <a:sy n="57" d="100"/>
        </p:scale>
        <p:origin x="1808" y="44"/>
      </p:cViewPr>
      <p:guideLst>
        <p:guide orient="horz" pos="4320"/>
        <p:guide pos="5616"/>
      </p:guideLst>
    </p:cSldViewPr>
  </p:slideViewPr>
  <p:outlineViewPr>
    <p:cViewPr>
      <p:scale>
        <a:sx n="33" d="100"/>
        <a:sy n="33" d="100"/>
      </p:scale>
      <p:origin x="0" y="0"/>
    </p:cViewPr>
  </p:outlineViewPr>
  <p:notesTextViewPr>
    <p:cViewPr>
      <p:scale>
        <a:sx n="100" d="100"/>
        <a:sy n="100" d="100"/>
      </p:scale>
      <p:origin x="0" y="-190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etha GOTTIPATI" userId="S::sgottipati@smu.edu.sg::13a88606-54de-43f0-b865-9010635a859d" providerId="AD" clId="Web-{45C49F1E-E3D2-33A8-5B18-87DD5F8F76D4}"/>
    <pc:docChg chg="">
      <pc:chgData name="Swetha GOTTIPATI" userId="S::sgottipati@smu.edu.sg::13a88606-54de-43f0-b865-9010635a859d" providerId="AD" clId="Web-{45C49F1E-E3D2-33A8-5B18-87DD5F8F76D4}" dt="2020-01-02T02:41:53.211" v="0"/>
      <pc:docMkLst>
        <pc:docMk/>
      </pc:docMkLst>
      <pc:sldChg chg="addCm">
        <pc:chgData name="Swetha GOTTIPATI" userId="S::sgottipati@smu.edu.sg::13a88606-54de-43f0-b865-9010635a859d" providerId="AD" clId="Web-{45C49F1E-E3D2-33A8-5B18-87DD5F8F76D4}" dt="2020-01-02T02:41:53.211" v="0"/>
        <pc:sldMkLst>
          <pc:docMk/>
          <pc:sldMk cId="2393519426" sldId="44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solidFill>
                  <a:schemeClr val="tx1"/>
                </a:solidFill>
                <a:latin typeface="Times New Roman" pitchFamily="18" charset="0"/>
              </a:defRPr>
            </a:lvl1pPr>
          </a:lstStyle>
          <a:p>
            <a:pPr>
              <a:defRPr/>
            </a:pPr>
            <a:endParaRPr lang="en-GB"/>
          </a:p>
        </p:txBody>
      </p:sp>
      <p:sp>
        <p:nvSpPr>
          <p:cNvPr id="4710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latin typeface="Times New Roman" pitchFamily="18" charset="0"/>
              </a:defRPr>
            </a:lvl1pPr>
          </a:lstStyle>
          <a:p>
            <a:pPr>
              <a:defRPr/>
            </a:pPr>
            <a:endParaRPr lang="en-GB"/>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711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solidFill>
                  <a:schemeClr val="tx1"/>
                </a:solidFill>
                <a:latin typeface="Times New Roman" pitchFamily="18" charset="0"/>
              </a:defRPr>
            </a:lvl1pPr>
          </a:lstStyle>
          <a:p>
            <a:pPr>
              <a:defRPr/>
            </a:pPr>
            <a:endParaRPr lang="en-GB"/>
          </a:p>
        </p:txBody>
      </p:sp>
      <p:sp>
        <p:nvSpPr>
          <p:cNvPr id="4711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latin typeface="Times New Roman" pitchFamily="18" charset="0"/>
              </a:defRPr>
            </a:lvl1pPr>
          </a:lstStyle>
          <a:p>
            <a:pPr>
              <a:defRPr/>
            </a:pPr>
            <a:fld id="{A7FEF89C-D053-4A2C-A6B5-5A5A7DCF2882}" type="slidenum">
              <a:rPr lang="en-GB"/>
              <a:pPr>
                <a:defRPr/>
              </a:pPr>
              <a:t>‹#›</a:t>
            </a:fld>
            <a:endParaRPr lang="en-GB"/>
          </a:p>
        </p:txBody>
      </p:sp>
    </p:spTree>
    <p:extLst>
      <p:ext uri="{BB962C8B-B14F-4D97-AF65-F5344CB8AC3E}">
        <p14:creationId xmlns:p14="http://schemas.microsoft.com/office/powerpoint/2010/main" val="24646074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69200"/>
                </a:solidFill>
                <a:latin typeface="Tahoma" pitchFamily="34" charset="0"/>
              </a:defRPr>
            </a:lvl1pPr>
            <a:lvl2pPr marL="742950" indent="-285750" eaLnBrk="0" hangingPunct="0">
              <a:defRPr sz="2800" b="1">
                <a:solidFill>
                  <a:srgbClr val="C69200"/>
                </a:solidFill>
                <a:latin typeface="Tahoma" pitchFamily="34" charset="0"/>
              </a:defRPr>
            </a:lvl2pPr>
            <a:lvl3pPr marL="1143000" indent="-228600" eaLnBrk="0" hangingPunct="0">
              <a:defRPr sz="2800" b="1">
                <a:solidFill>
                  <a:srgbClr val="C69200"/>
                </a:solidFill>
                <a:latin typeface="Tahoma" pitchFamily="34" charset="0"/>
              </a:defRPr>
            </a:lvl3pPr>
            <a:lvl4pPr marL="1600200" indent="-228600" eaLnBrk="0" hangingPunct="0">
              <a:defRPr sz="2800" b="1">
                <a:solidFill>
                  <a:srgbClr val="C69200"/>
                </a:solidFill>
                <a:latin typeface="Tahoma" pitchFamily="34" charset="0"/>
              </a:defRPr>
            </a:lvl4pPr>
            <a:lvl5pPr marL="2057400" indent="-228600" eaLnBrk="0" hangingPunct="0">
              <a:defRPr sz="2800" b="1">
                <a:solidFill>
                  <a:srgbClr val="C69200"/>
                </a:solidFill>
                <a:latin typeface="Tahoma" pitchFamily="34" charset="0"/>
              </a:defRPr>
            </a:lvl5pPr>
            <a:lvl6pPr marL="2514600" indent="-228600" eaLnBrk="0" fontAlgn="base" hangingPunct="0">
              <a:spcBef>
                <a:spcPct val="0"/>
              </a:spcBef>
              <a:spcAft>
                <a:spcPct val="0"/>
              </a:spcAft>
              <a:defRPr sz="2800" b="1">
                <a:solidFill>
                  <a:srgbClr val="C69200"/>
                </a:solidFill>
                <a:latin typeface="Tahoma" pitchFamily="34" charset="0"/>
              </a:defRPr>
            </a:lvl6pPr>
            <a:lvl7pPr marL="2971800" indent="-228600" eaLnBrk="0" fontAlgn="base" hangingPunct="0">
              <a:spcBef>
                <a:spcPct val="0"/>
              </a:spcBef>
              <a:spcAft>
                <a:spcPct val="0"/>
              </a:spcAft>
              <a:defRPr sz="2800" b="1">
                <a:solidFill>
                  <a:srgbClr val="C69200"/>
                </a:solidFill>
                <a:latin typeface="Tahoma" pitchFamily="34" charset="0"/>
              </a:defRPr>
            </a:lvl7pPr>
            <a:lvl8pPr marL="3429000" indent="-228600" eaLnBrk="0" fontAlgn="base" hangingPunct="0">
              <a:spcBef>
                <a:spcPct val="0"/>
              </a:spcBef>
              <a:spcAft>
                <a:spcPct val="0"/>
              </a:spcAft>
              <a:defRPr sz="2800" b="1">
                <a:solidFill>
                  <a:srgbClr val="C69200"/>
                </a:solidFill>
                <a:latin typeface="Tahoma" pitchFamily="34" charset="0"/>
              </a:defRPr>
            </a:lvl8pPr>
            <a:lvl9pPr marL="3886200" indent="-228600" eaLnBrk="0" fontAlgn="base" hangingPunct="0">
              <a:spcBef>
                <a:spcPct val="0"/>
              </a:spcBef>
              <a:spcAft>
                <a:spcPct val="0"/>
              </a:spcAft>
              <a:defRPr sz="2800" b="1">
                <a:solidFill>
                  <a:srgbClr val="C69200"/>
                </a:solidFill>
                <a:latin typeface="Tahoma" pitchFamily="34" charset="0"/>
              </a:defRPr>
            </a:lvl9pPr>
          </a:lstStyle>
          <a:p>
            <a:pPr eaLnBrk="1" hangingPunct="1"/>
            <a:fld id="{A3442453-7C38-4F8E-9C73-1AF050025DA3}" type="slidenum">
              <a:rPr lang="en-GB" sz="1200" b="0" smtClean="0">
                <a:solidFill>
                  <a:schemeClr val="tx1"/>
                </a:solidFill>
                <a:latin typeface="Times New Roman" pitchFamily="18" charset="0"/>
              </a:rPr>
              <a:pPr eaLnBrk="1" hangingPunct="1"/>
              <a:t>1</a:t>
            </a:fld>
            <a:endParaRPr lang="en-GB" sz="1200" b="0">
              <a:solidFill>
                <a:schemeClr val="tx1"/>
              </a:solidFill>
              <a:latin typeface="Times New Roman" pitchFamily="18"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GB"/>
          </a:p>
        </p:txBody>
      </p:sp>
    </p:spTree>
    <p:extLst>
      <p:ext uri="{BB962C8B-B14F-4D97-AF65-F5344CB8AC3E}">
        <p14:creationId xmlns:p14="http://schemas.microsoft.com/office/powerpoint/2010/main" val="4259655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69200"/>
                </a:solidFill>
                <a:latin typeface="Tahoma" pitchFamily="34" charset="0"/>
              </a:defRPr>
            </a:lvl1pPr>
            <a:lvl2pPr marL="742950" indent="-285750" eaLnBrk="0" hangingPunct="0">
              <a:defRPr sz="2800" b="1">
                <a:solidFill>
                  <a:srgbClr val="C69200"/>
                </a:solidFill>
                <a:latin typeface="Tahoma" pitchFamily="34" charset="0"/>
              </a:defRPr>
            </a:lvl2pPr>
            <a:lvl3pPr marL="1143000" indent="-228600" eaLnBrk="0" hangingPunct="0">
              <a:defRPr sz="2800" b="1">
                <a:solidFill>
                  <a:srgbClr val="C69200"/>
                </a:solidFill>
                <a:latin typeface="Tahoma" pitchFamily="34" charset="0"/>
              </a:defRPr>
            </a:lvl3pPr>
            <a:lvl4pPr marL="1600200" indent="-228600" eaLnBrk="0" hangingPunct="0">
              <a:defRPr sz="2800" b="1">
                <a:solidFill>
                  <a:srgbClr val="C69200"/>
                </a:solidFill>
                <a:latin typeface="Tahoma" pitchFamily="34" charset="0"/>
              </a:defRPr>
            </a:lvl4pPr>
            <a:lvl5pPr marL="2057400" indent="-228600" eaLnBrk="0" hangingPunct="0">
              <a:defRPr sz="2800" b="1">
                <a:solidFill>
                  <a:srgbClr val="C69200"/>
                </a:solidFill>
                <a:latin typeface="Tahoma" pitchFamily="34" charset="0"/>
              </a:defRPr>
            </a:lvl5pPr>
            <a:lvl6pPr marL="2514600" indent="-228600" eaLnBrk="0" fontAlgn="base" hangingPunct="0">
              <a:spcBef>
                <a:spcPct val="0"/>
              </a:spcBef>
              <a:spcAft>
                <a:spcPct val="0"/>
              </a:spcAft>
              <a:defRPr sz="2800" b="1">
                <a:solidFill>
                  <a:srgbClr val="C69200"/>
                </a:solidFill>
                <a:latin typeface="Tahoma" pitchFamily="34" charset="0"/>
              </a:defRPr>
            </a:lvl6pPr>
            <a:lvl7pPr marL="2971800" indent="-228600" eaLnBrk="0" fontAlgn="base" hangingPunct="0">
              <a:spcBef>
                <a:spcPct val="0"/>
              </a:spcBef>
              <a:spcAft>
                <a:spcPct val="0"/>
              </a:spcAft>
              <a:defRPr sz="2800" b="1">
                <a:solidFill>
                  <a:srgbClr val="C69200"/>
                </a:solidFill>
                <a:latin typeface="Tahoma" pitchFamily="34" charset="0"/>
              </a:defRPr>
            </a:lvl7pPr>
            <a:lvl8pPr marL="3429000" indent="-228600" eaLnBrk="0" fontAlgn="base" hangingPunct="0">
              <a:spcBef>
                <a:spcPct val="0"/>
              </a:spcBef>
              <a:spcAft>
                <a:spcPct val="0"/>
              </a:spcAft>
              <a:defRPr sz="2800" b="1">
                <a:solidFill>
                  <a:srgbClr val="C69200"/>
                </a:solidFill>
                <a:latin typeface="Tahoma" pitchFamily="34" charset="0"/>
              </a:defRPr>
            </a:lvl8pPr>
            <a:lvl9pPr marL="3886200" indent="-228600" eaLnBrk="0" fontAlgn="base" hangingPunct="0">
              <a:spcBef>
                <a:spcPct val="0"/>
              </a:spcBef>
              <a:spcAft>
                <a:spcPct val="0"/>
              </a:spcAft>
              <a:defRPr sz="2800" b="1">
                <a:solidFill>
                  <a:srgbClr val="C69200"/>
                </a:solidFill>
                <a:latin typeface="Tahoma" pitchFamily="34" charset="0"/>
              </a:defRPr>
            </a:lvl9pPr>
          </a:lstStyle>
          <a:p>
            <a:pPr eaLnBrk="1" hangingPunct="1"/>
            <a:fld id="{86258432-CC2D-45C7-97EB-40CBDB7E5FB4}" type="slidenum">
              <a:rPr lang="en-GB" sz="1200" b="0" smtClean="0">
                <a:solidFill>
                  <a:schemeClr val="tx1"/>
                </a:solidFill>
                <a:latin typeface="Times New Roman" pitchFamily="18" charset="0"/>
              </a:rPr>
              <a:pPr eaLnBrk="1" hangingPunct="1"/>
              <a:t>10</a:t>
            </a:fld>
            <a:endParaRPr lang="en-GB" sz="1200" b="0">
              <a:solidFill>
                <a:schemeClr val="tx1"/>
              </a:solidFill>
              <a:latin typeface="Times New Roman" pitchFamily="18" charset="0"/>
            </a:endParaRPr>
          </a:p>
        </p:txBody>
      </p:sp>
    </p:spTree>
    <p:extLst>
      <p:ext uri="{BB962C8B-B14F-4D97-AF65-F5344CB8AC3E}">
        <p14:creationId xmlns:p14="http://schemas.microsoft.com/office/powerpoint/2010/main" val="191234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"Request-Reply" is often used as a synonym of Request-Response; both are abbreviated as RR.</a:t>
            </a:r>
          </a:p>
          <a:p>
            <a:r>
              <a:rPr lang="en-SG" dirty="0"/>
              <a:t>A client doesn't need to know the language or platform used to implement the server, as along as it knows the</a:t>
            </a:r>
            <a:r>
              <a:rPr lang="en-SG" baseline="0" dirty="0"/>
              <a:t> URLs and how to send http request and receive http reply.</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SG" dirty="0"/>
              <a:t>A client doesn't have to be a web browser.</a:t>
            </a:r>
          </a:p>
          <a:p>
            <a:r>
              <a:rPr lang="en-SG" baseline="0" dirty="0"/>
              <a:t>We'll learn using python and its built-in "requests" module to send HTTP requests and receive responses.</a:t>
            </a:r>
          </a:p>
          <a:p>
            <a:endParaRPr lang="en-SG" dirty="0"/>
          </a:p>
        </p:txBody>
      </p:sp>
      <p:sp>
        <p:nvSpPr>
          <p:cNvPr id="4" name="Slide Number Placeholder 3"/>
          <p:cNvSpPr>
            <a:spLocks noGrp="1"/>
          </p:cNvSpPr>
          <p:nvPr>
            <p:ph type="sldNum" sz="quarter" idx="10"/>
          </p:nvPr>
        </p:nvSpPr>
        <p:spPr/>
        <p:txBody>
          <a:bodyPr/>
          <a:lstStyle/>
          <a:p>
            <a:pPr>
              <a:defRPr/>
            </a:pPr>
            <a:fld id="{A7FEF89C-D053-4A2C-A6B5-5A5A7DCF2882}" type="slidenum">
              <a:rPr lang="en-GB" smtClean="0"/>
              <a:pPr>
                <a:defRPr/>
              </a:pPr>
              <a:t>11</a:t>
            </a:fld>
            <a:endParaRPr lang="en-GB"/>
          </a:p>
        </p:txBody>
      </p:sp>
    </p:spTree>
    <p:extLst>
      <p:ext uri="{BB962C8B-B14F-4D97-AF65-F5344CB8AC3E}">
        <p14:creationId xmlns:p14="http://schemas.microsoft.com/office/powerpoint/2010/main" val="3404133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Basic knowledge about the syntax of URLs: https://en.wikipedia.org/wiki/URL: </a:t>
            </a:r>
            <a:r>
              <a:rPr lang="en-US" dirty="0"/>
              <a:t>scheme ":" ["//" [</a:t>
            </a:r>
            <a:r>
              <a:rPr lang="en-US" dirty="0" err="1"/>
              <a:t>userinfo</a:t>
            </a:r>
            <a:r>
              <a:rPr lang="en-US" dirty="0"/>
              <a:t> "@"] hostname or IP address [":" port]] /path/ ["?" query] ["#" fragment]</a:t>
            </a:r>
          </a:p>
          <a:p>
            <a:endParaRPr lang="en-US" dirty="0"/>
          </a:p>
        </p:txBody>
      </p:sp>
      <p:sp>
        <p:nvSpPr>
          <p:cNvPr id="4" name="Slide Number Placeholder 3"/>
          <p:cNvSpPr>
            <a:spLocks noGrp="1"/>
          </p:cNvSpPr>
          <p:nvPr>
            <p:ph type="sldNum" sz="quarter" idx="5"/>
          </p:nvPr>
        </p:nvSpPr>
        <p:spPr/>
        <p:txBody>
          <a:bodyPr/>
          <a:lstStyle/>
          <a:p>
            <a:pPr>
              <a:defRPr/>
            </a:pPr>
            <a:fld id="{A7FEF89C-D053-4A2C-A6B5-5A5A7DCF2882}" type="slidenum">
              <a:rPr lang="en-GB" smtClean="0"/>
              <a:pPr>
                <a:defRPr/>
              </a:pPr>
              <a:t>12</a:t>
            </a:fld>
            <a:endParaRPr lang="en-GB"/>
          </a:p>
        </p:txBody>
      </p:sp>
    </p:spTree>
    <p:extLst>
      <p:ext uri="{BB962C8B-B14F-4D97-AF65-F5344CB8AC3E}">
        <p14:creationId xmlns:p14="http://schemas.microsoft.com/office/powerpoint/2010/main" val="976925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pPr>
              <a:defRPr/>
            </a:pPr>
            <a:fld id="{A7FEF89C-D053-4A2C-A6B5-5A5A7DCF2882}" type="slidenum">
              <a:rPr lang="en-GB" smtClean="0"/>
              <a:pPr>
                <a:defRPr/>
              </a:pPr>
              <a:t>13</a:t>
            </a:fld>
            <a:endParaRPr lang="en-GB"/>
          </a:p>
        </p:txBody>
      </p:sp>
    </p:spTree>
    <p:extLst>
      <p:ext uri="{BB962C8B-B14F-4D97-AF65-F5344CB8AC3E}">
        <p14:creationId xmlns:p14="http://schemas.microsoft.com/office/powerpoint/2010/main" val="28697583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client/user may not need to know the actual servers’ IPs; they can communicate with the servers indirectly via intermediaries in </a:t>
            </a:r>
            <a:r>
              <a:rPr lang="en-SG"/>
              <a:t>the network, </a:t>
            </a:r>
            <a:r>
              <a:rPr lang="en-SG" dirty="0"/>
              <a:t>such as gateways, routers, </a:t>
            </a:r>
            <a:r>
              <a:rPr lang="en-SG"/>
              <a:t>load balancers, etc.</a:t>
            </a:r>
            <a:endParaRPr lang="en-US" dirty="0"/>
          </a:p>
        </p:txBody>
      </p:sp>
      <p:sp>
        <p:nvSpPr>
          <p:cNvPr id="4" name="Slide Number Placeholder 3"/>
          <p:cNvSpPr>
            <a:spLocks noGrp="1"/>
          </p:cNvSpPr>
          <p:nvPr>
            <p:ph type="sldNum" sz="quarter" idx="5"/>
          </p:nvPr>
        </p:nvSpPr>
        <p:spPr/>
        <p:txBody>
          <a:bodyPr/>
          <a:lstStyle/>
          <a:p>
            <a:pPr>
              <a:defRPr/>
            </a:pPr>
            <a:fld id="{A7FEF89C-D053-4A2C-A6B5-5A5A7DCF2882}" type="slidenum">
              <a:rPr lang="en-GB" smtClean="0"/>
              <a:pPr>
                <a:defRPr/>
              </a:pPr>
              <a:t>14</a:t>
            </a:fld>
            <a:endParaRPr lang="en-GB"/>
          </a:p>
        </p:txBody>
      </p:sp>
    </p:spTree>
    <p:extLst>
      <p:ext uri="{BB962C8B-B14F-4D97-AF65-F5344CB8AC3E}">
        <p14:creationId xmlns:p14="http://schemas.microsoft.com/office/powerpoint/2010/main" val="28049623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SG" dirty="0"/>
              <a:t>An IP in one network may not be accessible from Internet or another network. Network Address Translation (NAT) is one of the ways to enable communication across networks, through a device that has IPs in both networks.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dirty="0"/>
          </a:p>
          <a:p>
            <a:r>
              <a:rPr lang="en-US" b="1" dirty="0"/>
              <a:t>How NAT Works Step by Step</a:t>
            </a:r>
          </a:p>
          <a:p>
            <a:pPr>
              <a:buFont typeface="+mj-lt"/>
              <a:buAutoNum type="arabicPeriod"/>
            </a:pPr>
            <a:r>
              <a:rPr lang="en-US" b="1" dirty="0"/>
              <a:t>Device Sends Request</a:t>
            </a:r>
            <a:endParaRPr lang="en-US" dirty="0"/>
          </a:p>
          <a:p>
            <a:pPr marL="742950" lvl="1" indent="-285750">
              <a:buFont typeface="+mj-lt"/>
              <a:buAutoNum type="arabicPeriod"/>
            </a:pPr>
            <a:r>
              <a:rPr lang="en-US" dirty="0"/>
              <a:t>A device in the private network (e.g., 192.168.1.2) sends a request to a website (example.com).</a:t>
            </a:r>
          </a:p>
          <a:p>
            <a:pPr marL="742950" lvl="1" indent="-285750">
              <a:buFont typeface="+mj-lt"/>
              <a:buAutoNum type="arabicPeriod"/>
            </a:pPr>
            <a:r>
              <a:rPr lang="en-US" dirty="0"/>
              <a:t>The request includes the source IP (192.168.1.2) and a randomly assigned source port (5001).</a:t>
            </a:r>
          </a:p>
          <a:p>
            <a:pPr>
              <a:buFont typeface="+mj-lt"/>
              <a:buAutoNum type="arabicPeriod"/>
            </a:pPr>
            <a:r>
              <a:rPr lang="en-US" b="1" dirty="0"/>
              <a:t>Router Modifies the Packet</a:t>
            </a:r>
            <a:endParaRPr lang="en-US" dirty="0"/>
          </a:p>
          <a:p>
            <a:pPr marL="742950" lvl="1" indent="-285750">
              <a:buFont typeface="+mj-lt"/>
              <a:buAutoNum type="arabicPeriod"/>
            </a:pPr>
            <a:r>
              <a:rPr lang="en-US" dirty="0"/>
              <a:t>The router running NAT changes the source IP to the router’s public IP (203.0.113.1) and assigns a new source port (20001).</a:t>
            </a:r>
          </a:p>
          <a:p>
            <a:pPr marL="742950" lvl="1" indent="-285750">
              <a:buFont typeface="+mj-lt"/>
              <a:buAutoNum type="arabicPeriod"/>
            </a:pPr>
            <a:r>
              <a:rPr lang="en-US" dirty="0"/>
              <a:t>The mapping (192.168.1.2:5001 → 203.0.113.1:20001) is stored in a translation table.</a:t>
            </a:r>
          </a:p>
          <a:p>
            <a:pPr>
              <a:buFont typeface="+mj-lt"/>
              <a:buAutoNum type="arabicPeriod"/>
            </a:pPr>
            <a:r>
              <a:rPr lang="en-US" b="1" dirty="0"/>
              <a:t>Request Reaches the Destination</a:t>
            </a:r>
            <a:endParaRPr lang="en-US" dirty="0"/>
          </a:p>
          <a:p>
            <a:pPr marL="742950" lvl="1" indent="-285750">
              <a:buFont typeface="+mj-lt"/>
              <a:buAutoNum type="arabicPeriod"/>
            </a:pPr>
            <a:r>
              <a:rPr lang="en-US" dirty="0"/>
              <a:t>The website (example.com) receives the request from 203.0.113.1:20001 and responds to this address.</a:t>
            </a:r>
          </a:p>
          <a:p>
            <a:pPr>
              <a:buFont typeface="+mj-lt"/>
              <a:buAutoNum type="arabicPeriod"/>
            </a:pPr>
            <a:r>
              <a:rPr lang="en-US" b="1" dirty="0"/>
              <a:t>Router Forwards the Response</a:t>
            </a:r>
            <a:endParaRPr lang="en-US" dirty="0"/>
          </a:p>
          <a:p>
            <a:pPr marL="742950" lvl="1" indent="-285750">
              <a:buFont typeface="+mj-lt"/>
              <a:buAutoNum type="arabicPeriod"/>
            </a:pPr>
            <a:r>
              <a:rPr lang="en-US" dirty="0"/>
              <a:t>When the router receives the response, it looks up the translation table and replaces 203.0.113.1:20001 with 192.168.1.2:5001, forwarding the packet to the correct internal device.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dirty="0"/>
          </a:p>
          <a:p>
            <a:r>
              <a:rPr lang="en-US" b="1" dirty="0"/>
              <a:t>Why is NAT Important?</a:t>
            </a:r>
          </a:p>
          <a:p>
            <a:pPr>
              <a:buFont typeface="+mj-lt"/>
              <a:buAutoNum type="arabicPeriod"/>
            </a:pPr>
            <a:r>
              <a:rPr lang="en-US" b="1" dirty="0"/>
              <a:t>IPv4 Address Conservation</a:t>
            </a:r>
            <a:endParaRPr lang="en-US" dirty="0"/>
          </a:p>
          <a:p>
            <a:pPr marL="742950" lvl="1" indent="-285750">
              <a:buFont typeface="+mj-lt"/>
              <a:buAutoNum type="arabicPeriod"/>
            </a:pPr>
            <a:r>
              <a:rPr lang="en-US" dirty="0"/>
              <a:t>Since IPv4 addresses are limited, NAT allows multiple devices to share a single public IP address.</a:t>
            </a:r>
          </a:p>
          <a:p>
            <a:pPr>
              <a:buFont typeface="+mj-lt"/>
              <a:buAutoNum type="arabicPeriod"/>
            </a:pPr>
            <a:r>
              <a:rPr lang="en-US" b="1" dirty="0"/>
              <a:t>Security</a:t>
            </a:r>
            <a:endParaRPr lang="en-US" dirty="0"/>
          </a:p>
          <a:p>
            <a:pPr marL="742950" lvl="1" indent="-285750">
              <a:buFont typeface="+mj-lt"/>
              <a:buAutoNum type="arabicPeriod"/>
            </a:pPr>
            <a:r>
              <a:rPr lang="en-US" dirty="0"/>
              <a:t>NAT hides internal IP addresses, making it harder for external attackers to directly access devices.</a:t>
            </a:r>
          </a:p>
          <a:p>
            <a:pPr>
              <a:buFont typeface="+mj-lt"/>
              <a:buAutoNum type="arabicPeriod"/>
            </a:pPr>
            <a:r>
              <a:rPr lang="en-US" b="1" dirty="0"/>
              <a:t>Flexibility</a:t>
            </a:r>
            <a:endParaRPr lang="en-US" dirty="0"/>
          </a:p>
          <a:p>
            <a:pPr marL="742950" lvl="1" indent="-285750">
              <a:buFont typeface="+mj-lt"/>
              <a:buAutoNum type="arabicPeriod"/>
            </a:pPr>
            <a:r>
              <a:rPr lang="en-US"/>
              <a:t>Allows internal networks to use private IP ranges (e.g., 192.168.x.x, 10.x.x.x, 172.16.x.x) without requiring a public IP for every device.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dirty="0"/>
          </a:p>
          <a:p>
            <a:endParaRPr lang="en-SG" dirty="0"/>
          </a:p>
        </p:txBody>
      </p:sp>
      <p:sp>
        <p:nvSpPr>
          <p:cNvPr id="4" name="Slide Number Placeholder 3"/>
          <p:cNvSpPr>
            <a:spLocks noGrp="1"/>
          </p:cNvSpPr>
          <p:nvPr>
            <p:ph type="sldNum" sz="quarter" idx="10"/>
          </p:nvPr>
        </p:nvSpPr>
        <p:spPr/>
        <p:txBody>
          <a:bodyPr/>
          <a:lstStyle/>
          <a:p>
            <a:pPr>
              <a:defRPr/>
            </a:pPr>
            <a:fld id="{A7FEF89C-D053-4A2C-A6B5-5A5A7DCF2882}" type="slidenum">
              <a:rPr lang="en-GB" smtClean="0"/>
              <a:pPr>
                <a:defRPr/>
              </a:pPr>
              <a:t>15</a:t>
            </a:fld>
            <a:endParaRPr lang="en-GB"/>
          </a:p>
        </p:txBody>
      </p:sp>
    </p:spTree>
    <p:extLst>
      <p:ext uri="{BB962C8B-B14F-4D97-AF65-F5344CB8AC3E}">
        <p14:creationId xmlns:p14="http://schemas.microsoft.com/office/powerpoint/2010/main" val="161046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example here is for internal machines</a:t>
            </a:r>
            <a:r>
              <a:rPr lang="en-SG" baseline="0" dirty="0"/>
              <a:t> to request for external services via a NAT-enabled router, which dynamically maps IPs for each request from internal machines.</a:t>
            </a:r>
          </a:p>
          <a:p>
            <a:r>
              <a:rPr lang="en-SG" baseline="0" dirty="0"/>
              <a:t>If to send a request from Internet to an internal machine, an IP/port mapping needs to be setup in the router before the request happens.</a:t>
            </a:r>
          </a:p>
          <a:p>
            <a:r>
              <a:rPr lang="en-SG" baseline="0" dirty="0"/>
              <a:t>We’ll learn how to do this later for Docker containers/virtual networks.</a:t>
            </a:r>
          </a:p>
          <a:p>
            <a:endParaRPr lang="en-SG" baseline="0" dirty="0"/>
          </a:p>
          <a:p>
            <a:endParaRPr lang="en-SG" dirty="0"/>
          </a:p>
        </p:txBody>
      </p:sp>
      <p:sp>
        <p:nvSpPr>
          <p:cNvPr id="4" name="Slide Number Placeholder 3"/>
          <p:cNvSpPr>
            <a:spLocks noGrp="1"/>
          </p:cNvSpPr>
          <p:nvPr>
            <p:ph type="sldNum" sz="quarter" idx="10"/>
          </p:nvPr>
        </p:nvSpPr>
        <p:spPr/>
        <p:txBody>
          <a:bodyPr/>
          <a:lstStyle/>
          <a:p>
            <a:pPr>
              <a:defRPr/>
            </a:pPr>
            <a:fld id="{A7FEF89C-D053-4A2C-A6B5-5A5A7DCF2882}" type="slidenum">
              <a:rPr lang="en-GB" smtClean="0"/>
              <a:pPr>
                <a:defRPr/>
              </a:pPr>
              <a:t>16</a:t>
            </a:fld>
            <a:endParaRPr lang="en-GB"/>
          </a:p>
        </p:txBody>
      </p:sp>
    </p:spTree>
    <p:extLst>
      <p:ext uri="{BB962C8B-B14F-4D97-AF65-F5344CB8AC3E}">
        <p14:creationId xmlns:p14="http://schemas.microsoft.com/office/powerpoint/2010/main" val="2526692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4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69200"/>
                </a:solidFill>
                <a:latin typeface="Tahoma" pitchFamily="34" charset="0"/>
                <a:ea typeface="MS PGothic" pitchFamily="34" charset="-128"/>
              </a:defRPr>
            </a:lvl1pPr>
            <a:lvl2pPr marL="742950" indent="-285750" eaLnBrk="0" hangingPunct="0">
              <a:defRPr sz="2800" b="1">
                <a:solidFill>
                  <a:srgbClr val="C69200"/>
                </a:solidFill>
                <a:latin typeface="Tahoma" pitchFamily="34" charset="0"/>
                <a:ea typeface="MS PGothic" pitchFamily="34" charset="-128"/>
              </a:defRPr>
            </a:lvl2pPr>
            <a:lvl3pPr marL="1143000" indent="-228600" eaLnBrk="0" hangingPunct="0">
              <a:defRPr sz="2800" b="1">
                <a:solidFill>
                  <a:srgbClr val="C69200"/>
                </a:solidFill>
                <a:latin typeface="Tahoma" pitchFamily="34" charset="0"/>
                <a:ea typeface="MS PGothic" pitchFamily="34" charset="-128"/>
              </a:defRPr>
            </a:lvl3pPr>
            <a:lvl4pPr marL="1600200" indent="-228600" eaLnBrk="0" hangingPunct="0">
              <a:defRPr sz="2800" b="1">
                <a:solidFill>
                  <a:srgbClr val="C69200"/>
                </a:solidFill>
                <a:latin typeface="Tahoma" pitchFamily="34" charset="0"/>
                <a:ea typeface="MS PGothic" pitchFamily="34" charset="-128"/>
              </a:defRPr>
            </a:lvl4pPr>
            <a:lvl5pPr marL="2057400" indent="-228600" eaLnBrk="0" hangingPunct="0">
              <a:defRPr sz="2800" b="1">
                <a:solidFill>
                  <a:srgbClr val="C69200"/>
                </a:solidFill>
                <a:latin typeface="Tahoma" pitchFamily="34" charset="0"/>
                <a:ea typeface="MS PGothic" pitchFamily="34" charset="-128"/>
              </a:defRPr>
            </a:lvl5pPr>
            <a:lvl6pPr marL="2514600" indent="-228600" eaLnBrk="0" fontAlgn="base" hangingPunct="0">
              <a:spcBef>
                <a:spcPct val="0"/>
              </a:spcBef>
              <a:spcAft>
                <a:spcPct val="0"/>
              </a:spcAft>
              <a:defRPr sz="2800" b="1">
                <a:solidFill>
                  <a:srgbClr val="C69200"/>
                </a:solidFill>
                <a:latin typeface="Tahoma" pitchFamily="34" charset="0"/>
                <a:ea typeface="MS PGothic" pitchFamily="34" charset="-128"/>
              </a:defRPr>
            </a:lvl6pPr>
            <a:lvl7pPr marL="2971800" indent="-228600" eaLnBrk="0" fontAlgn="base" hangingPunct="0">
              <a:spcBef>
                <a:spcPct val="0"/>
              </a:spcBef>
              <a:spcAft>
                <a:spcPct val="0"/>
              </a:spcAft>
              <a:defRPr sz="2800" b="1">
                <a:solidFill>
                  <a:srgbClr val="C69200"/>
                </a:solidFill>
                <a:latin typeface="Tahoma" pitchFamily="34" charset="0"/>
                <a:ea typeface="MS PGothic" pitchFamily="34" charset="-128"/>
              </a:defRPr>
            </a:lvl7pPr>
            <a:lvl8pPr marL="3429000" indent="-228600" eaLnBrk="0" fontAlgn="base" hangingPunct="0">
              <a:spcBef>
                <a:spcPct val="0"/>
              </a:spcBef>
              <a:spcAft>
                <a:spcPct val="0"/>
              </a:spcAft>
              <a:defRPr sz="2800" b="1">
                <a:solidFill>
                  <a:srgbClr val="C69200"/>
                </a:solidFill>
                <a:latin typeface="Tahoma" pitchFamily="34" charset="0"/>
                <a:ea typeface="MS PGothic" pitchFamily="34" charset="-128"/>
              </a:defRPr>
            </a:lvl8pPr>
            <a:lvl9pPr marL="3886200" indent="-228600" eaLnBrk="0" fontAlgn="base" hangingPunct="0">
              <a:spcBef>
                <a:spcPct val="0"/>
              </a:spcBef>
              <a:spcAft>
                <a:spcPct val="0"/>
              </a:spcAft>
              <a:defRPr sz="2800" b="1">
                <a:solidFill>
                  <a:srgbClr val="C69200"/>
                </a:solidFill>
                <a:latin typeface="Tahoma" pitchFamily="34" charset="0"/>
                <a:ea typeface="MS PGothic" pitchFamily="34" charset="-128"/>
              </a:defRPr>
            </a:lvl9pPr>
          </a:lstStyle>
          <a:p>
            <a:pPr eaLnBrk="1" hangingPunct="1"/>
            <a:fld id="{43199D74-8409-401C-A940-03816BC3FEB9}" type="slidenum">
              <a:rPr lang="en-GB" altLang="en-US" sz="1200" b="0">
                <a:solidFill>
                  <a:schemeClr val="tx1"/>
                </a:solidFill>
                <a:latin typeface="Times New Roman" pitchFamily="18" charset="0"/>
              </a:rPr>
              <a:pPr eaLnBrk="1" hangingPunct="1"/>
              <a:t>2</a:t>
            </a:fld>
            <a:endParaRPr lang="en-GB" altLang="en-US" sz="1200" b="0">
              <a:solidFill>
                <a:schemeClr val="tx1"/>
              </a:solidFill>
              <a:latin typeface="Times New Roman" pitchFamily="18" charset="0"/>
            </a:endParaRPr>
          </a:p>
        </p:txBody>
      </p:sp>
    </p:spTree>
    <p:extLst>
      <p:ext uri="{BB962C8B-B14F-4D97-AF65-F5344CB8AC3E}">
        <p14:creationId xmlns:p14="http://schemas.microsoft.com/office/powerpoint/2010/main" val="949182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dirty="0"/>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69200"/>
                </a:solidFill>
                <a:latin typeface="Tahoma" pitchFamily="34" charset="0"/>
              </a:defRPr>
            </a:lvl1pPr>
            <a:lvl2pPr marL="742950" indent="-285750" eaLnBrk="0" hangingPunct="0">
              <a:defRPr sz="2800" b="1">
                <a:solidFill>
                  <a:srgbClr val="C69200"/>
                </a:solidFill>
                <a:latin typeface="Tahoma" pitchFamily="34" charset="0"/>
              </a:defRPr>
            </a:lvl2pPr>
            <a:lvl3pPr marL="1143000" indent="-228600" eaLnBrk="0" hangingPunct="0">
              <a:defRPr sz="2800" b="1">
                <a:solidFill>
                  <a:srgbClr val="C69200"/>
                </a:solidFill>
                <a:latin typeface="Tahoma" pitchFamily="34" charset="0"/>
              </a:defRPr>
            </a:lvl3pPr>
            <a:lvl4pPr marL="1600200" indent="-228600" eaLnBrk="0" hangingPunct="0">
              <a:defRPr sz="2800" b="1">
                <a:solidFill>
                  <a:srgbClr val="C69200"/>
                </a:solidFill>
                <a:latin typeface="Tahoma" pitchFamily="34" charset="0"/>
              </a:defRPr>
            </a:lvl4pPr>
            <a:lvl5pPr marL="2057400" indent="-228600" eaLnBrk="0" hangingPunct="0">
              <a:defRPr sz="2800" b="1">
                <a:solidFill>
                  <a:srgbClr val="C69200"/>
                </a:solidFill>
                <a:latin typeface="Tahoma" pitchFamily="34" charset="0"/>
              </a:defRPr>
            </a:lvl5pPr>
            <a:lvl6pPr marL="2514600" indent="-228600" eaLnBrk="0" fontAlgn="base" hangingPunct="0">
              <a:spcBef>
                <a:spcPct val="0"/>
              </a:spcBef>
              <a:spcAft>
                <a:spcPct val="0"/>
              </a:spcAft>
              <a:defRPr sz="2800" b="1">
                <a:solidFill>
                  <a:srgbClr val="C69200"/>
                </a:solidFill>
                <a:latin typeface="Tahoma" pitchFamily="34" charset="0"/>
              </a:defRPr>
            </a:lvl6pPr>
            <a:lvl7pPr marL="2971800" indent="-228600" eaLnBrk="0" fontAlgn="base" hangingPunct="0">
              <a:spcBef>
                <a:spcPct val="0"/>
              </a:spcBef>
              <a:spcAft>
                <a:spcPct val="0"/>
              </a:spcAft>
              <a:defRPr sz="2800" b="1">
                <a:solidFill>
                  <a:srgbClr val="C69200"/>
                </a:solidFill>
                <a:latin typeface="Tahoma" pitchFamily="34" charset="0"/>
              </a:defRPr>
            </a:lvl7pPr>
            <a:lvl8pPr marL="3429000" indent="-228600" eaLnBrk="0" fontAlgn="base" hangingPunct="0">
              <a:spcBef>
                <a:spcPct val="0"/>
              </a:spcBef>
              <a:spcAft>
                <a:spcPct val="0"/>
              </a:spcAft>
              <a:defRPr sz="2800" b="1">
                <a:solidFill>
                  <a:srgbClr val="C69200"/>
                </a:solidFill>
                <a:latin typeface="Tahoma" pitchFamily="34" charset="0"/>
              </a:defRPr>
            </a:lvl8pPr>
            <a:lvl9pPr marL="3886200" indent="-228600" eaLnBrk="0" fontAlgn="base" hangingPunct="0">
              <a:spcBef>
                <a:spcPct val="0"/>
              </a:spcBef>
              <a:spcAft>
                <a:spcPct val="0"/>
              </a:spcAft>
              <a:defRPr sz="2800" b="1">
                <a:solidFill>
                  <a:srgbClr val="C69200"/>
                </a:solidFill>
                <a:latin typeface="Tahoma" pitchFamily="34" charset="0"/>
              </a:defRPr>
            </a:lvl9pPr>
          </a:lstStyle>
          <a:p>
            <a:pPr eaLnBrk="1" hangingPunct="1"/>
            <a:fld id="{41868DE6-B89F-4136-93EF-BE23DF8E237F}" type="slidenum">
              <a:rPr lang="en-GB" sz="1200" b="0" smtClean="0">
                <a:solidFill>
                  <a:schemeClr val="tx1"/>
                </a:solidFill>
                <a:latin typeface="Times New Roman" pitchFamily="18" charset="0"/>
              </a:rPr>
              <a:pPr eaLnBrk="1" hangingPunct="1"/>
              <a:t>3</a:t>
            </a:fld>
            <a:endParaRPr lang="en-GB" sz="1200" b="0">
              <a:solidFill>
                <a:schemeClr val="tx1"/>
              </a:solidFill>
              <a:latin typeface="Times New Roman" pitchFamily="18" charset="0"/>
            </a:endParaRPr>
          </a:p>
        </p:txBody>
      </p:sp>
    </p:spTree>
    <p:extLst>
      <p:ext uri="{BB962C8B-B14F-4D97-AF65-F5344CB8AC3E}">
        <p14:creationId xmlns:p14="http://schemas.microsoft.com/office/powerpoint/2010/main" val="3612227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SG" dirty="0"/>
              <a:t>The stack comprises</a:t>
            </a:r>
            <a:r>
              <a:rPr lang="en-SG" baseline="0" dirty="0"/>
              <a:t> many communication protocols at various layers: cf. https://en.wikipedia.org/wiki/Internet_protocol_suite </a:t>
            </a:r>
            <a:endParaRPr lang="en-SG" dirty="0"/>
          </a:p>
          <a:p>
            <a:r>
              <a:rPr lang="en-SG" dirty="0"/>
              <a:t>HTTP,</a:t>
            </a:r>
            <a:r>
              <a:rPr lang="en-SG" baseline="0" dirty="0"/>
              <a:t> FTP</a:t>
            </a:r>
          </a:p>
          <a:p>
            <a:r>
              <a:rPr lang="en-SG" baseline="0" dirty="0"/>
              <a:t>TCP, UDP</a:t>
            </a:r>
          </a:p>
          <a:p>
            <a:r>
              <a:rPr lang="en-SG" dirty="0"/>
              <a:t>IP</a:t>
            </a:r>
          </a:p>
          <a:p>
            <a:r>
              <a:rPr lang="en-SG" dirty="0"/>
              <a:t>Ethernet</a:t>
            </a:r>
          </a:p>
          <a:p>
            <a:r>
              <a:rPr lang="en-SG" dirty="0"/>
              <a:t>Network card</a:t>
            </a:r>
          </a:p>
          <a:p>
            <a:r>
              <a:rPr lang="en-SG" dirty="0"/>
              <a:t>Network</a:t>
            </a:r>
            <a:r>
              <a:rPr lang="en-SG" baseline="0" dirty="0"/>
              <a:t> cable</a:t>
            </a:r>
            <a:endParaRPr lang="en-SG" dirty="0"/>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69200"/>
                </a:solidFill>
                <a:latin typeface="Tahoma" pitchFamily="34" charset="0"/>
              </a:defRPr>
            </a:lvl1pPr>
            <a:lvl2pPr marL="742950" indent="-285750" eaLnBrk="0" hangingPunct="0">
              <a:defRPr sz="2800" b="1">
                <a:solidFill>
                  <a:srgbClr val="C69200"/>
                </a:solidFill>
                <a:latin typeface="Tahoma" pitchFamily="34" charset="0"/>
              </a:defRPr>
            </a:lvl2pPr>
            <a:lvl3pPr marL="1143000" indent="-228600" eaLnBrk="0" hangingPunct="0">
              <a:defRPr sz="2800" b="1">
                <a:solidFill>
                  <a:srgbClr val="C69200"/>
                </a:solidFill>
                <a:latin typeface="Tahoma" pitchFamily="34" charset="0"/>
              </a:defRPr>
            </a:lvl3pPr>
            <a:lvl4pPr marL="1600200" indent="-228600" eaLnBrk="0" hangingPunct="0">
              <a:defRPr sz="2800" b="1">
                <a:solidFill>
                  <a:srgbClr val="C69200"/>
                </a:solidFill>
                <a:latin typeface="Tahoma" pitchFamily="34" charset="0"/>
              </a:defRPr>
            </a:lvl4pPr>
            <a:lvl5pPr marL="2057400" indent="-228600" eaLnBrk="0" hangingPunct="0">
              <a:defRPr sz="2800" b="1">
                <a:solidFill>
                  <a:srgbClr val="C69200"/>
                </a:solidFill>
                <a:latin typeface="Tahoma" pitchFamily="34" charset="0"/>
              </a:defRPr>
            </a:lvl5pPr>
            <a:lvl6pPr marL="2514600" indent="-228600" eaLnBrk="0" fontAlgn="base" hangingPunct="0">
              <a:spcBef>
                <a:spcPct val="0"/>
              </a:spcBef>
              <a:spcAft>
                <a:spcPct val="0"/>
              </a:spcAft>
              <a:defRPr sz="2800" b="1">
                <a:solidFill>
                  <a:srgbClr val="C69200"/>
                </a:solidFill>
                <a:latin typeface="Tahoma" pitchFamily="34" charset="0"/>
              </a:defRPr>
            </a:lvl6pPr>
            <a:lvl7pPr marL="2971800" indent="-228600" eaLnBrk="0" fontAlgn="base" hangingPunct="0">
              <a:spcBef>
                <a:spcPct val="0"/>
              </a:spcBef>
              <a:spcAft>
                <a:spcPct val="0"/>
              </a:spcAft>
              <a:defRPr sz="2800" b="1">
                <a:solidFill>
                  <a:srgbClr val="C69200"/>
                </a:solidFill>
                <a:latin typeface="Tahoma" pitchFamily="34" charset="0"/>
              </a:defRPr>
            </a:lvl7pPr>
            <a:lvl8pPr marL="3429000" indent="-228600" eaLnBrk="0" fontAlgn="base" hangingPunct="0">
              <a:spcBef>
                <a:spcPct val="0"/>
              </a:spcBef>
              <a:spcAft>
                <a:spcPct val="0"/>
              </a:spcAft>
              <a:defRPr sz="2800" b="1">
                <a:solidFill>
                  <a:srgbClr val="C69200"/>
                </a:solidFill>
                <a:latin typeface="Tahoma" pitchFamily="34" charset="0"/>
              </a:defRPr>
            </a:lvl8pPr>
            <a:lvl9pPr marL="3886200" indent="-228600" eaLnBrk="0" fontAlgn="base" hangingPunct="0">
              <a:spcBef>
                <a:spcPct val="0"/>
              </a:spcBef>
              <a:spcAft>
                <a:spcPct val="0"/>
              </a:spcAft>
              <a:defRPr sz="2800" b="1">
                <a:solidFill>
                  <a:srgbClr val="C69200"/>
                </a:solidFill>
                <a:latin typeface="Tahoma" pitchFamily="34" charset="0"/>
              </a:defRPr>
            </a:lvl9pPr>
          </a:lstStyle>
          <a:p>
            <a:pPr eaLnBrk="1" hangingPunct="1"/>
            <a:fld id="{A2EC2AB2-7A60-4A92-A894-05E2E9650B75}" type="slidenum">
              <a:rPr lang="en-GB" sz="1200" b="0" smtClean="0">
                <a:solidFill>
                  <a:schemeClr val="tx1"/>
                </a:solidFill>
                <a:latin typeface="Times New Roman" pitchFamily="18" charset="0"/>
              </a:rPr>
              <a:pPr eaLnBrk="1" hangingPunct="1"/>
              <a:t>4</a:t>
            </a:fld>
            <a:endParaRPr lang="en-GB" sz="1200" b="0">
              <a:solidFill>
                <a:schemeClr val="tx1"/>
              </a:solidFill>
              <a:latin typeface="Times New Roman" pitchFamily="18" charset="0"/>
            </a:endParaRPr>
          </a:p>
        </p:txBody>
      </p:sp>
    </p:spTree>
    <p:extLst>
      <p:ext uri="{BB962C8B-B14F-4D97-AF65-F5344CB8AC3E}">
        <p14:creationId xmlns:p14="http://schemas.microsoft.com/office/powerpoint/2010/main" val="854822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SG" dirty="0"/>
              <a:t>Each machine may belong to multiple (sub)networks at the same time. It can have multiple IP addresses at the same time too. And, different machines in different (sub)networks can have the same IP address at the same time.</a:t>
            </a:r>
          </a:p>
          <a:p>
            <a:r>
              <a:rPr lang="en-SG" dirty="0"/>
              <a:t>Broadly speaking, two machines can communicate with each other as long as they have a way to identify each other in a network. But in reality, there are many other factors in play that may affect the communication, e.g., firewalls installed on the machines and in the network may block the communication; the machines may belong to different (sub)networks and they don't recognize each other's IP; etc.</a:t>
            </a: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69200"/>
                </a:solidFill>
                <a:latin typeface="Tahoma" pitchFamily="34" charset="0"/>
              </a:defRPr>
            </a:lvl1pPr>
            <a:lvl2pPr marL="742950" indent="-285750" eaLnBrk="0" hangingPunct="0">
              <a:defRPr sz="2800" b="1">
                <a:solidFill>
                  <a:srgbClr val="C69200"/>
                </a:solidFill>
                <a:latin typeface="Tahoma" pitchFamily="34" charset="0"/>
              </a:defRPr>
            </a:lvl2pPr>
            <a:lvl3pPr marL="1143000" indent="-228600" eaLnBrk="0" hangingPunct="0">
              <a:defRPr sz="2800" b="1">
                <a:solidFill>
                  <a:srgbClr val="C69200"/>
                </a:solidFill>
                <a:latin typeface="Tahoma" pitchFamily="34" charset="0"/>
              </a:defRPr>
            </a:lvl3pPr>
            <a:lvl4pPr marL="1600200" indent="-228600" eaLnBrk="0" hangingPunct="0">
              <a:defRPr sz="2800" b="1">
                <a:solidFill>
                  <a:srgbClr val="C69200"/>
                </a:solidFill>
                <a:latin typeface="Tahoma" pitchFamily="34" charset="0"/>
              </a:defRPr>
            </a:lvl4pPr>
            <a:lvl5pPr marL="2057400" indent="-228600" eaLnBrk="0" hangingPunct="0">
              <a:defRPr sz="2800" b="1">
                <a:solidFill>
                  <a:srgbClr val="C69200"/>
                </a:solidFill>
                <a:latin typeface="Tahoma" pitchFamily="34" charset="0"/>
              </a:defRPr>
            </a:lvl5pPr>
            <a:lvl6pPr marL="2514600" indent="-228600" eaLnBrk="0" fontAlgn="base" hangingPunct="0">
              <a:spcBef>
                <a:spcPct val="0"/>
              </a:spcBef>
              <a:spcAft>
                <a:spcPct val="0"/>
              </a:spcAft>
              <a:defRPr sz="2800" b="1">
                <a:solidFill>
                  <a:srgbClr val="C69200"/>
                </a:solidFill>
                <a:latin typeface="Tahoma" pitchFamily="34" charset="0"/>
              </a:defRPr>
            </a:lvl6pPr>
            <a:lvl7pPr marL="2971800" indent="-228600" eaLnBrk="0" fontAlgn="base" hangingPunct="0">
              <a:spcBef>
                <a:spcPct val="0"/>
              </a:spcBef>
              <a:spcAft>
                <a:spcPct val="0"/>
              </a:spcAft>
              <a:defRPr sz="2800" b="1">
                <a:solidFill>
                  <a:srgbClr val="C69200"/>
                </a:solidFill>
                <a:latin typeface="Tahoma" pitchFamily="34" charset="0"/>
              </a:defRPr>
            </a:lvl7pPr>
            <a:lvl8pPr marL="3429000" indent="-228600" eaLnBrk="0" fontAlgn="base" hangingPunct="0">
              <a:spcBef>
                <a:spcPct val="0"/>
              </a:spcBef>
              <a:spcAft>
                <a:spcPct val="0"/>
              </a:spcAft>
              <a:defRPr sz="2800" b="1">
                <a:solidFill>
                  <a:srgbClr val="C69200"/>
                </a:solidFill>
                <a:latin typeface="Tahoma" pitchFamily="34" charset="0"/>
              </a:defRPr>
            </a:lvl8pPr>
            <a:lvl9pPr marL="3886200" indent="-228600" eaLnBrk="0" fontAlgn="base" hangingPunct="0">
              <a:spcBef>
                <a:spcPct val="0"/>
              </a:spcBef>
              <a:spcAft>
                <a:spcPct val="0"/>
              </a:spcAft>
              <a:defRPr sz="2800" b="1">
                <a:solidFill>
                  <a:srgbClr val="C69200"/>
                </a:solidFill>
                <a:latin typeface="Tahoma" pitchFamily="34" charset="0"/>
              </a:defRPr>
            </a:lvl9pPr>
          </a:lstStyle>
          <a:p>
            <a:pPr eaLnBrk="1" hangingPunct="1"/>
            <a:fld id="{00DFE28F-041F-48C5-B8C2-345F5BCBF194}" type="slidenum">
              <a:rPr lang="en-GB" sz="1200" b="0" smtClean="0">
                <a:solidFill>
                  <a:schemeClr val="tx1"/>
                </a:solidFill>
                <a:latin typeface="Times New Roman" pitchFamily="18" charset="0"/>
              </a:rPr>
              <a:pPr eaLnBrk="1" hangingPunct="1"/>
              <a:t>5</a:t>
            </a:fld>
            <a:endParaRPr lang="en-GB" sz="1200" b="0">
              <a:solidFill>
                <a:schemeClr val="tx1"/>
              </a:solidFill>
              <a:latin typeface="Times New Roman" pitchFamily="18" charset="0"/>
            </a:endParaRPr>
          </a:p>
        </p:txBody>
      </p:sp>
    </p:spTree>
    <p:extLst>
      <p:ext uri="{BB962C8B-B14F-4D97-AF65-F5344CB8AC3E}">
        <p14:creationId xmlns:p14="http://schemas.microsoft.com/office/powerpoint/2010/main" val="3954398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SG" dirty="0"/>
              <a:t>IPv6 addresses have 16 bytes</a:t>
            </a: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69200"/>
                </a:solidFill>
                <a:latin typeface="Tahoma" pitchFamily="34" charset="0"/>
              </a:defRPr>
            </a:lvl1pPr>
            <a:lvl2pPr marL="742950" indent="-285750" eaLnBrk="0" hangingPunct="0">
              <a:defRPr sz="2800" b="1">
                <a:solidFill>
                  <a:srgbClr val="C69200"/>
                </a:solidFill>
                <a:latin typeface="Tahoma" pitchFamily="34" charset="0"/>
              </a:defRPr>
            </a:lvl2pPr>
            <a:lvl3pPr marL="1143000" indent="-228600" eaLnBrk="0" hangingPunct="0">
              <a:defRPr sz="2800" b="1">
                <a:solidFill>
                  <a:srgbClr val="C69200"/>
                </a:solidFill>
                <a:latin typeface="Tahoma" pitchFamily="34" charset="0"/>
              </a:defRPr>
            </a:lvl3pPr>
            <a:lvl4pPr marL="1600200" indent="-228600" eaLnBrk="0" hangingPunct="0">
              <a:defRPr sz="2800" b="1">
                <a:solidFill>
                  <a:srgbClr val="C69200"/>
                </a:solidFill>
                <a:latin typeface="Tahoma" pitchFamily="34" charset="0"/>
              </a:defRPr>
            </a:lvl4pPr>
            <a:lvl5pPr marL="2057400" indent="-228600" eaLnBrk="0" hangingPunct="0">
              <a:defRPr sz="2800" b="1">
                <a:solidFill>
                  <a:srgbClr val="C69200"/>
                </a:solidFill>
                <a:latin typeface="Tahoma" pitchFamily="34" charset="0"/>
              </a:defRPr>
            </a:lvl5pPr>
            <a:lvl6pPr marL="2514600" indent="-228600" eaLnBrk="0" fontAlgn="base" hangingPunct="0">
              <a:spcBef>
                <a:spcPct val="0"/>
              </a:spcBef>
              <a:spcAft>
                <a:spcPct val="0"/>
              </a:spcAft>
              <a:defRPr sz="2800" b="1">
                <a:solidFill>
                  <a:srgbClr val="C69200"/>
                </a:solidFill>
                <a:latin typeface="Tahoma" pitchFamily="34" charset="0"/>
              </a:defRPr>
            </a:lvl6pPr>
            <a:lvl7pPr marL="2971800" indent="-228600" eaLnBrk="0" fontAlgn="base" hangingPunct="0">
              <a:spcBef>
                <a:spcPct val="0"/>
              </a:spcBef>
              <a:spcAft>
                <a:spcPct val="0"/>
              </a:spcAft>
              <a:defRPr sz="2800" b="1">
                <a:solidFill>
                  <a:srgbClr val="C69200"/>
                </a:solidFill>
                <a:latin typeface="Tahoma" pitchFamily="34" charset="0"/>
              </a:defRPr>
            </a:lvl7pPr>
            <a:lvl8pPr marL="3429000" indent="-228600" eaLnBrk="0" fontAlgn="base" hangingPunct="0">
              <a:spcBef>
                <a:spcPct val="0"/>
              </a:spcBef>
              <a:spcAft>
                <a:spcPct val="0"/>
              </a:spcAft>
              <a:defRPr sz="2800" b="1">
                <a:solidFill>
                  <a:srgbClr val="C69200"/>
                </a:solidFill>
                <a:latin typeface="Tahoma" pitchFamily="34" charset="0"/>
              </a:defRPr>
            </a:lvl8pPr>
            <a:lvl9pPr marL="3886200" indent="-228600" eaLnBrk="0" fontAlgn="base" hangingPunct="0">
              <a:spcBef>
                <a:spcPct val="0"/>
              </a:spcBef>
              <a:spcAft>
                <a:spcPct val="0"/>
              </a:spcAft>
              <a:defRPr sz="2800" b="1">
                <a:solidFill>
                  <a:srgbClr val="C69200"/>
                </a:solidFill>
                <a:latin typeface="Tahoma" pitchFamily="34" charset="0"/>
              </a:defRPr>
            </a:lvl9pPr>
          </a:lstStyle>
          <a:p>
            <a:pPr eaLnBrk="1" hangingPunct="1"/>
            <a:fld id="{23F7A0FC-9849-4EDA-85B6-AE89AF004F0F}" type="slidenum">
              <a:rPr lang="en-GB" sz="1200" b="0" smtClean="0">
                <a:solidFill>
                  <a:schemeClr val="tx1"/>
                </a:solidFill>
                <a:latin typeface="Times New Roman" pitchFamily="18" charset="0"/>
              </a:rPr>
              <a:pPr eaLnBrk="1" hangingPunct="1"/>
              <a:t>6</a:t>
            </a:fld>
            <a:endParaRPr lang="en-GB" sz="1200" b="0">
              <a:solidFill>
                <a:schemeClr val="tx1"/>
              </a:solidFill>
              <a:latin typeface="Times New Roman" pitchFamily="18" charset="0"/>
            </a:endParaRPr>
          </a:p>
        </p:txBody>
      </p:sp>
    </p:spTree>
    <p:extLst>
      <p:ext uri="{BB962C8B-B14F-4D97-AF65-F5344CB8AC3E}">
        <p14:creationId xmlns:p14="http://schemas.microsoft.com/office/powerpoint/2010/main" val="153769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69200"/>
                </a:solidFill>
                <a:latin typeface="Tahoma" pitchFamily="34" charset="0"/>
              </a:defRPr>
            </a:lvl1pPr>
            <a:lvl2pPr marL="742950" indent="-285750" eaLnBrk="0" hangingPunct="0">
              <a:defRPr sz="2800" b="1">
                <a:solidFill>
                  <a:srgbClr val="C69200"/>
                </a:solidFill>
                <a:latin typeface="Tahoma" pitchFamily="34" charset="0"/>
              </a:defRPr>
            </a:lvl2pPr>
            <a:lvl3pPr marL="1143000" indent="-228600" eaLnBrk="0" hangingPunct="0">
              <a:defRPr sz="2800" b="1">
                <a:solidFill>
                  <a:srgbClr val="C69200"/>
                </a:solidFill>
                <a:latin typeface="Tahoma" pitchFamily="34" charset="0"/>
              </a:defRPr>
            </a:lvl3pPr>
            <a:lvl4pPr marL="1600200" indent="-228600" eaLnBrk="0" hangingPunct="0">
              <a:defRPr sz="2800" b="1">
                <a:solidFill>
                  <a:srgbClr val="C69200"/>
                </a:solidFill>
                <a:latin typeface="Tahoma" pitchFamily="34" charset="0"/>
              </a:defRPr>
            </a:lvl4pPr>
            <a:lvl5pPr marL="2057400" indent="-228600" eaLnBrk="0" hangingPunct="0">
              <a:defRPr sz="2800" b="1">
                <a:solidFill>
                  <a:srgbClr val="C69200"/>
                </a:solidFill>
                <a:latin typeface="Tahoma" pitchFamily="34" charset="0"/>
              </a:defRPr>
            </a:lvl5pPr>
            <a:lvl6pPr marL="2514600" indent="-228600" eaLnBrk="0" fontAlgn="base" hangingPunct="0">
              <a:spcBef>
                <a:spcPct val="0"/>
              </a:spcBef>
              <a:spcAft>
                <a:spcPct val="0"/>
              </a:spcAft>
              <a:defRPr sz="2800" b="1">
                <a:solidFill>
                  <a:srgbClr val="C69200"/>
                </a:solidFill>
                <a:latin typeface="Tahoma" pitchFamily="34" charset="0"/>
              </a:defRPr>
            </a:lvl6pPr>
            <a:lvl7pPr marL="2971800" indent="-228600" eaLnBrk="0" fontAlgn="base" hangingPunct="0">
              <a:spcBef>
                <a:spcPct val="0"/>
              </a:spcBef>
              <a:spcAft>
                <a:spcPct val="0"/>
              </a:spcAft>
              <a:defRPr sz="2800" b="1">
                <a:solidFill>
                  <a:srgbClr val="C69200"/>
                </a:solidFill>
                <a:latin typeface="Tahoma" pitchFamily="34" charset="0"/>
              </a:defRPr>
            </a:lvl7pPr>
            <a:lvl8pPr marL="3429000" indent="-228600" eaLnBrk="0" fontAlgn="base" hangingPunct="0">
              <a:spcBef>
                <a:spcPct val="0"/>
              </a:spcBef>
              <a:spcAft>
                <a:spcPct val="0"/>
              </a:spcAft>
              <a:defRPr sz="2800" b="1">
                <a:solidFill>
                  <a:srgbClr val="C69200"/>
                </a:solidFill>
                <a:latin typeface="Tahoma" pitchFamily="34" charset="0"/>
              </a:defRPr>
            </a:lvl8pPr>
            <a:lvl9pPr marL="3886200" indent="-228600" eaLnBrk="0" fontAlgn="base" hangingPunct="0">
              <a:spcBef>
                <a:spcPct val="0"/>
              </a:spcBef>
              <a:spcAft>
                <a:spcPct val="0"/>
              </a:spcAft>
              <a:defRPr sz="2800" b="1">
                <a:solidFill>
                  <a:srgbClr val="C69200"/>
                </a:solidFill>
                <a:latin typeface="Tahoma" pitchFamily="34" charset="0"/>
              </a:defRPr>
            </a:lvl9pPr>
          </a:lstStyle>
          <a:p>
            <a:pPr eaLnBrk="1" hangingPunct="1"/>
            <a:fld id="{9AD8F859-AF0B-4D6B-9B3F-556618928A11}" type="slidenum">
              <a:rPr lang="en-GB" sz="1200" b="0" smtClean="0">
                <a:solidFill>
                  <a:schemeClr val="tx1"/>
                </a:solidFill>
                <a:latin typeface="Times New Roman" pitchFamily="18" charset="0"/>
              </a:rPr>
              <a:pPr eaLnBrk="1" hangingPunct="1"/>
              <a:t>7</a:t>
            </a:fld>
            <a:endParaRPr lang="en-GB" sz="1200" b="0">
              <a:solidFill>
                <a:schemeClr val="tx1"/>
              </a:solidFill>
              <a:latin typeface="Times New Roman" pitchFamily="18" charset="0"/>
            </a:endParaRPr>
          </a:p>
        </p:txBody>
      </p:sp>
    </p:spTree>
    <p:extLst>
      <p:ext uri="{BB962C8B-B14F-4D97-AF65-F5344CB8AC3E}">
        <p14:creationId xmlns:p14="http://schemas.microsoft.com/office/powerpoint/2010/main" val="4047266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69200"/>
                </a:solidFill>
                <a:latin typeface="Tahoma" pitchFamily="34" charset="0"/>
              </a:defRPr>
            </a:lvl1pPr>
            <a:lvl2pPr marL="742950" indent="-285750" eaLnBrk="0" hangingPunct="0">
              <a:defRPr sz="2800" b="1">
                <a:solidFill>
                  <a:srgbClr val="C69200"/>
                </a:solidFill>
                <a:latin typeface="Tahoma" pitchFamily="34" charset="0"/>
              </a:defRPr>
            </a:lvl2pPr>
            <a:lvl3pPr marL="1143000" indent="-228600" eaLnBrk="0" hangingPunct="0">
              <a:defRPr sz="2800" b="1">
                <a:solidFill>
                  <a:srgbClr val="C69200"/>
                </a:solidFill>
                <a:latin typeface="Tahoma" pitchFamily="34" charset="0"/>
              </a:defRPr>
            </a:lvl3pPr>
            <a:lvl4pPr marL="1600200" indent="-228600" eaLnBrk="0" hangingPunct="0">
              <a:defRPr sz="2800" b="1">
                <a:solidFill>
                  <a:srgbClr val="C69200"/>
                </a:solidFill>
                <a:latin typeface="Tahoma" pitchFamily="34" charset="0"/>
              </a:defRPr>
            </a:lvl4pPr>
            <a:lvl5pPr marL="2057400" indent="-228600" eaLnBrk="0" hangingPunct="0">
              <a:defRPr sz="2800" b="1">
                <a:solidFill>
                  <a:srgbClr val="C69200"/>
                </a:solidFill>
                <a:latin typeface="Tahoma" pitchFamily="34" charset="0"/>
              </a:defRPr>
            </a:lvl5pPr>
            <a:lvl6pPr marL="2514600" indent="-228600" eaLnBrk="0" fontAlgn="base" hangingPunct="0">
              <a:spcBef>
                <a:spcPct val="0"/>
              </a:spcBef>
              <a:spcAft>
                <a:spcPct val="0"/>
              </a:spcAft>
              <a:defRPr sz="2800" b="1">
                <a:solidFill>
                  <a:srgbClr val="C69200"/>
                </a:solidFill>
                <a:latin typeface="Tahoma" pitchFamily="34" charset="0"/>
              </a:defRPr>
            </a:lvl6pPr>
            <a:lvl7pPr marL="2971800" indent="-228600" eaLnBrk="0" fontAlgn="base" hangingPunct="0">
              <a:spcBef>
                <a:spcPct val="0"/>
              </a:spcBef>
              <a:spcAft>
                <a:spcPct val="0"/>
              </a:spcAft>
              <a:defRPr sz="2800" b="1">
                <a:solidFill>
                  <a:srgbClr val="C69200"/>
                </a:solidFill>
                <a:latin typeface="Tahoma" pitchFamily="34" charset="0"/>
              </a:defRPr>
            </a:lvl7pPr>
            <a:lvl8pPr marL="3429000" indent="-228600" eaLnBrk="0" fontAlgn="base" hangingPunct="0">
              <a:spcBef>
                <a:spcPct val="0"/>
              </a:spcBef>
              <a:spcAft>
                <a:spcPct val="0"/>
              </a:spcAft>
              <a:defRPr sz="2800" b="1">
                <a:solidFill>
                  <a:srgbClr val="C69200"/>
                </a:solidFill>
                <a:latin typeface="Tahoma" pitchFamily="34" charset="0"/>
              </a:defRPr>
            </a:lvl8pPr>
            <a:lvl9pPr marL="3886200" indent="-228600" eaLnBrk="0" fontAlgn="base" hangingPunct="0">
              <a:spcBef>
                <a:spcPct val="0"/>
              </a:spcBef>
              <a:spcAft>
                <a:spcPct val="0"/>
              </a:spcAft>
              <a:defRPr sz="2800" b="1">
                <a:solidFill>
                  <a:srgbClr val="C69200"/>
                </a:solidFill>
                <a:latin typeface="Tahoma" pitchFamily="34" charset="0"/>
              </a:defRPr>
            </a:lvl9pPr>
          </a:lstStyle>
          <a:p>
            <a:pPr eaLnBrk="1" hangingPunct="1"/>
            <a:fld id="{76046C59-2BA1-462C-A37A-A8FDC31469E1}" type="slidenum">
              <a:rPr lang="en-GB" sz="1200" b="0" smtClean="0">
                <a:solidFill>
                  <a:schemeClr val="tx1"/>
                </a:solidFill>
                <a:latin typeface="Times New Roman" pitchFamily="18" charset="0"/>
              </a:rPr>
              <a:pPr eaLnBrk="1" hangingPunct="1"/>
              <a:t>8</a:t>
            </a:fld>
            <a:endParaRPr lang="en-GB" sz="1200" b="0">
              <a:solidFill>
                <a:schemeClr val="tx1"/>
              </a:solidFill>
              <a:latin typeface="Times New Roman" pitchFamily="18" charset="0"/>
            </a:endParaRPr>
          </a:p>
        </p:txBody>
      </p:sp>
    </p:spTree>
    <p:extLst>
      <p:ext uri="{BB962C8B-B14F-4D97-AF65-F5344CB8AC3E}">
        <p14:creationId xmlns:p14="http://schemas.microsoft.com/office/powerpoint/2010/main" val="553927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69200"/>
                </a:solidFill>
                <a:latin typeface="Tahoma" pitchFamily="34" charset="0"/>
              </a:defRPr>
            </a:lvl1pPr>
            <a:lvl2pPr marL="742950" indent="-285750" eaLnBrk="0" hangingPunct="0">
              <a:defRPr sz="2800" b="1">
                <a:solidFill>
                  <a:srgbClr val="C69200"/>
                </a:solidFill>
                <a:latin typeface="Tahoma" pitchFamily="34" charset="0"/>
              </a:defRPr>
            </a:lvl2pPr>
            <a:lvl3pPr marL="1143000" indent="-228600" eaLnBrk="0" hangingPunct="0">
              <a:defRPr sz="2800" b="1">
                <a:solidFill>
                  <a:srgbClr val="C69200"/>
                </a:solidFill>
                <a:latin typeface="Tahoma" pitchFamily="34" charset="0"/>
              </a:defRPr>
            </a:lvl3pPr>
            <a:lvl4pPr marL="1600200" indent="-228600" eaLnBrk="0" hangingPunct="0">
              <a:defRPr sz="2800" b="1">
                <a:solidFill>
                  <a:srgbClr val="C69200"/>
                </a:solidFill>
                <a:latin typeface="Tahoma" pitchFamily="34" charset="0"/>
              </a:defRPr>
            </a:lvl4pPr>
            <a:lvl5pPr marL="2057400" indent="-228600" eaLnBrk="0" hangingPunct="0">
              <a:defRPr sz="2800" b="1">
                <a:solidFill>
                  <a:srgbClr val="C69200"/>
                </a:solidFill>
                <a:latin typeface="Tahoma" pitchFamily="34" charset="0"/>
              </a:defRPr>
            </a:lvl5pPr>
            <a:lvl6pPr marL="2514600" indent="-228600" eaLnBrk="0" fontAlgn="base" hangingPunct="0">
              <a:spcBef>
                <a:spcPct val="0"/>
              </a:spcBef>
              <a:spcAft>
                <a:spcPct val="0"/>
              </a:spcAft>
              <a:defRPr sz="2800" b="1">
                <a:solidFill>
                  <a:srgbClr val="C69200"/>
                </a:solidFill>
                <a:latin typeface="Tahoma" pitchFamily="34" charset="0"/>
              </a:defRPr>
            </a:lvl6pPr>
            <a:lvl7pPr marL="2971800" indent="-228600" eaLnBrk="0" fontAlgn="base" hangingPunct="0">
              <a:spcBef>
                <a:spcPct val="0"/>
              </a:spcBef>
              <a:spcAft>
                <a:spcPct val="0"/>
              </a:spcAft>
              <a:defRPr sz="2800" b="1">
                <a:solidFill>
                  <a:srgbClr val="C69200"/>
                </a:solidFill>
                <a:latin typeface="Tahoma" pitchFamily="34" charset="0"/>
              </a:defRPr>
            </a:lvl7pPr>
            <a:lvl8pPr marL="3429000" indent="-228600" eaLnBrk="0" fontAlgn="base" hangingPunct="0">
              <a:spcBef>
                <a:spcPct val="0"/>
              </a:spcBef>
              <a:spcAft>
                <a:spcPct val="0"/>
              </a:spcAft>
              <a:defRPr sz="2800" b="1">
                <a:solidFill>
                  <a:srgbClr val="C69200"/>
                </a:solidFill>
                <a:latin typeface="Tahoma" pitchFamily="34" charset="0"/>
              </a:defRPr>
            </a:lvl8pPr>
            <a:lvl9pPr marL="3886200" indent="-228600" eaLnBrk="0" fontAlgn="base" hangingPunct="0">
              <a:spcBef>
                <a:spcPct val="0"/>
              </a:spcBef>
              <a:spcAft>
                <a:spcPct val="0"/>
              </a:spcAft>
              <a:defRPr sz="2800" b="1">
                <a:solidFill>
                  <a:srgbClr val="C69200"/>
                </a:solidFill>
                <a:latin typeface="Tahoma" pitchFamily="34" charset="0"/>
              </a:defRPr>
            </a:lvl9pPr>
          </a:lstStyle>
          <a:p>
            <a:pPr eaLnBrk="1" hangingPunct="1"/>
            <a:fld id="{96B06971-A386-4217-ADEA-8644C093C666}" type="slidenum">
              <a:rPr lang="en-GB" sz="1200" b="0" smtClean="0">
                <a:solidFill>
                  <a:schemeClr val="tx1"/>
                </a:solidFill>
                <a:latin typeface="Times New Roman" pitchFamily="18" charset="0"/>
              </a:rPr>
              <a:pPr eaLnBrk="1" hangingPunct="1"/>
              <a:t>9</a:t>
            </a:fld>
            <a:endParaRPr lang="en-GB" sz="1200" b="0">
              <a:solidFill>
                <a:schemeClr val="tx1"/>
              </a:solidFill>
              <a:latin typeface="Times New Roman" pitchFamily="18" charset="0"/>
            </a:endParaRPr>
          </a:p>
        </p:txBody>
      </p:sp>
    </p:spTree>
    <p:extLst>
      <p:ext uri="{BB962C8B-B14F-4D97-AF65-F5344CB8AC3E}">
        <p14:creationId xmlns:p14="http://schemas.microsoft.com/office/powerpoint/2010/main" val="14674512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55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GB"/>
              <a:t>Click to edit Master subtitle style</a:t>
            </a:r>
          </a:p>
        </p:txBody>
      </p:sp>
      <p:sp>
        <p:nvSpPr>
          <p:cNvPr id="65559" name="Rectangle 23"/>
          <p:cNvSpPr>
            <a:spLocks noGrp="1" noChangeArrowheads="1"/>
          </p:cNvSpPr>
          <p:nvPr>
            <p:ph type="ctrTitle"/>
          </p:nvPr>
        </p:nvSpPr>
        <p:spPr>
          <a:xfrm>
            <a:off x="141288" y="2722563"/>
            <a:ext cx="8861425" cy="519112"/>
          </a:xfrm>
        </p:spPr>
        <p:txBody>
          <a:bodyPr/>
          <a:lstStyle>
            <a:lvl1pPr algn="ctr">
              <a:defRPr/>
            </a:lvl1pPr>
          </a:lstStyle>
          <a:p>
            <a:r>
              <a:rPr lang="en-US"/>
              <a:t>Click to edit Master title style</a:t>
            </a:r>
          </a:p>
        </p:txBody>
      </p:sp>
      <p:sp>
        <p:nvSpPr>
          <p:cNvPr id="6"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400" b="0">
                <a:solidFill>
                  <a:schemeClr val="bg2"/>
                </a:solidFill>
              </a:defRPr>
            </a:lvl1pPr>
          </a:lstStyle>
          <a:p>
            <a:pPr>
              <a:defRPr/>
            </a:pPr>
            <a:endParaRPr lang="en-GB"/>
          </a:p>
        </p:txBody>
      </p:sp>
      <p:sp>
        <p:nvSpPr>
          <p:cNvPr id="7" name="Rectangle 15"/>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1400" b="0">
                <a:solidFill>
                  <a:schemeClr val="bg2"/>
                </a:solidFill>
              </a:defRPr>
            </a:lvl1pPr>
          </a:lstStyle>
          <a:p>
            <a:pPr>
              <a:defRPr/>
            </a:pPr>
            <a:endParaRPr lang="en-GB"/>
          </a:p>
        </p:txBody>
      </p:sp>
      <p:sp>
        <p:nvSpPr>
          <p:cNvPr id="8" name="Rectangle 16"/>
          <p:cNvSpPr>
            <a:spLocks noGrp="1" noChangeArrowheads="1"/>
          </p:cNvSpPr>
          <p:nvPr>
            <p:ph type="sldNum" sz="quarter" idx="12"/>
          </p:nvPr>
        </p:nvSpPr>
        <p:spPr>
          <a:xfrm>
            <a:off x="6858000" y="6248400"/>
            <a:ext cx="1905000" cy="457200"/>
          </a:xfrm>
          <a:prstGeom prst="rect">
            <a:avLst/>
          </a:prstGeom>
        </p:spPr>
        <p:txBody>
          <a:bodyPr anchor="b"/>
          <a:lstStyle>
            <a:lvl1pPr>
              <a:defRPr sz="1400" b="0">
                <a:solidFill>
                  <a:schemeClr val="bg2"/>
                </a:solidFill>
                <a:latin typeface="Tahoma" pitchFamily="34" charset="0"/>
              </a:defRPr>
            </a:lvl1pPr>
          </a:lstStyle>
          <a:p>
            <a:pPr>
              <a:defRPr/>
            </a:pPr>
            <a:fld id="{49421CA8-AA22-4C34-91F6-5642DD07A252}" type="slidenum">
              <a:rPr lang="en-GB"/>
              <a:pPr>
                <a:defRPr/>
              </a:pPr>
              <a:t>‹#›</a:t>
            </a:fld>
            <a:endParaRPr lang="en-GB"/>
          </a:p>
        </p:txBody>
      </p:sp>
      <p:pic>
        <p:nvPicPr>
          <p:cNvPr id="9" name="Picture 17" descr="FOS_H">
            <a:extLst>
              <a:ext uri="{FF2B5EF4-FFF2-40B4-BE49-F238E27FC236}">
                <a16:creationId xmlns:a16="http://schemas.microsoft.com/office/drawing/2014/main" id="{6568A228-76DD-439C-B7F0-0FA8768D98F5}"/>
              </a:ext>
            </a:extLst>
          </p:cNvPr>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6777146" y="392782"/>
            <a:ext cx="175895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6F47A971-4834-49BA-86A8-A6CAE08B8937}"/>
              </a:ext>
            </a:extLst>
          </p:cNvPr>
          <p:cNvPicPr>
            <a:picLocks noChangeAspect="1"/>
          </p:cNvPicPr>
          <p:nvPr userDrawn="1"/>
        </p:nvPicPr>
        <p:blipFill rotWithShape="1">
          <a:blip r:embed="rId3"/>
          <a:srcRect l="8656" t="18045" r="80741" b="18222"/>
          <a:stretch/>
        </p:blipFill>
        <p:spPr>
          <a:xfrm>
            <a:off x="607904" y="467576"/>
            <a:ext cx="2222887" cy="751624"/>
          </a:xfrm>
          <a:prstGeom prst="rect">
            <a:avLst/>
          </a:prstGeom>
        </p:spPr>
      </p:pic>
    </p:spTree>
    <p:extLst>
      <p:ext uri="{BB962C8B-B14F-4D97-AF65-F5344CB8AC3E}">
        <p14:creationId xmlns:p14="http://schemas.microsoft.com/office/powerpoint/2010/main" val="1119969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28"/>
          <p:cNvSpPr>
            <a:spLocks noGrp="1" noChangeArrowheads="1"/>
          </p:cNvSpPr>
          <p:nvPr>
            <p:ph type="sldNum" sz="quarter" idx="10"/>
          </p:nvPr>
        </p:nvSpPr>
        <p:spPr>
          <a:xfrm>
            <a:off x="8451850" y="6640513"/>
            <a:ext cx="352425" cy="222250"/>
          </a:xfrm>
          <a:prstGeom prst="rect">
            <a:avLst/>
          </a:prstGeom>
          <a:ln/>
        </p:spPr>
        <p:txBody>
          <a:bodyPr/>
          <a:lstStyle>
            <a:lvl1pPr>
              <a:defRPr/>
            </a:lvl1pPr>
          </a:lstStyle>
          <a:p>
            <a:pPr>
              <a:defRPr/>
            </a:pPr>
            <a:fld id="{73A4BBED-FC84-4090-AF36-26ADAD88D3E2}" type="slidenum">
              <a:rPr lang="en-US"/>
              <a:pPr>
                <a:defRPr/>
              </a:pPr>
              <a:t>‹#›</a:t>
            </a:fld>
            <a:endParaRPr lang="en-US"/>
          </a:p>
        </p:txBody>
      </p:sp>
    </p:spTree>
    <p:extLst>
      <p:ext uri="{BB962C8B-B14F-4D97-AF65-F5344CB8AC3E}">
        <p14:creationId xmlns:p14="http://schemas.microsoft.com/office/powerpoint/2010/main" val="1558303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92088"/>
            <a:ext cx="2179638" cy="589915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211138" y="192088"/>
            <a:ext cx="6389687" cy="5899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28"/>
          <p:cNvSpPr>
            <a:spLocks noGrp="1" noChangeArrowheads="1"/>
          </p:cNvSpPr>
          <p:nvPr>
            <p:ph type="sldNum" sz="quarter" idx="10"/>
          </p:nvPr>
        </p:nvSpPr>
        <p:spPr>
          <a:xfrm>
            <a:off x="8451850" y="6640513"/>
            <a:ext cx="352425" cy="222250"/>
          </a:xfrm>
          <a:prstGeom prst="rect">
            <a:avLst/>
          </a:prstGeom>
          <a:ln/>
        </p:spPr>
        <p:txBody>
          <a:bodyPr/>
          <a:lstStyle>
            <a:lvl1pPr>
              <a:defRPr/>
            </a:lvl1pPr>
          </a:lstStyle>
          <a:p>
            <a:pPr>
              <a:defRPr/>
            </a:pPr>
            <a:fld id="{C8FBEE29-21EE-4692-BCEB-5F29A99694E1}" type="slidenum">
              <a:rPr lang="en-US"/>
              <a:pPr>
                <a:defRPr/>
              </a:pPr>
              <a:t>‹#›</a:t>
            </a:fld>
            <a:endParaRPr lang="en-US"/>
          </a:p>
        </p:txBody>
      </p:sp>
    </p:spTree>
    <p:extLst>
      <p:ext uri="{BB962C8B-B14F-4D97-AF65-F5344CB8AC3E}">
        <p14:creationId xmlns:p14="http://schemas.microsoft.com/office/powerpoint/2010/main" val="243002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211138" y="762000"/>
            <a:ext cx="8704262" cy="56388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28"/>
          <p:cNvSpPr>
            <a:spLocks noGrp="1" noChangeArrowheads="1"/>
          </p:cNvSpPr>
          <p:nvPr>
            <p:ph type="sldNum" sz="quarter" idx="10"/>
          </p:nvPr>
        </p:nvSpPr>
        <p:spPr>
          <a:xfrm>
            <a:off x="8451850" y="6640513"/>
            <a:ext cx="352425" cy="222250"/>
          </a:xfrm>
          <a:prstGeom prst="rect">
            <a:avLst/>
          </a:prstGeom>
          <a:ln/>
        </p:spPr>
        <p:txBody>
          <a:bodyPr/>
          <a:lstStyle>
            <a:lvl1pPr>
              <a:defRPr/>
            </a:lvl1pPr>
          </a:lstStyle>
          <a:p>
            <a:pPr>
              <a:defRPr/>
            </a:pPr>
            <a:fld id="{DE0CB50F-3AD4-468B-89C7-7C390D88F544}" type="slidenum">
              <a:rPr lang="en-US"/>
              <a:pPr>
                <a:defRPr/>
              </a:pPr>
              <a:t>‹#›</a:t>
            </a:fld>
            <a:endParaRPr lang="en-US"/>
          </a:p>
        </p:txBody>
      </p:sp>
    </p:spTree>
    <p:extLst>
      <p:ext uri="{BB962C8B-B14F-4D97-AF65-F5344CB8AC3E}">
        <p14:creationId xmlns:p14="http://schemas.microsoft.com/office/powerpoint/2010/main" val="3709875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8"/>
          <p:cNvSpPr>
            <a:spLocks noGrp="1" noChangeArrowheads="1"/>
          </p:cNvSpPr>
          <p:nvPr>
            <p:ph type="sldNum" sz="quarter" idx="10"/>
          </p:nvPr>
        </p:nvSpPr>
        <p:spPr>
          <a:xfrm>
            <a:off x="8451850" y="6640513"/>
            <a:ext cx="352425" cy="222250"/>
          </a:xfrm>
          <a:prstGeom prst="rect">
            <a:avLst/>
          </a:prstGeom>
          <a:ln/>
        </p:spPr>
        <p:txBody>
          <a:bodyPr/>
          <a:lstStyle>
            <a:lvl1pPr>
              <a:defRPr/>
            </a:lvl1pPr>
          </a:lstStyle>
          <a:p>
            <a:pPr>
              <a:defRPr/>
            </a:pPr>
            <a:fld id="{9B55E09C-006E-41D2-B3EF-5801127668B9}" type="slidenum">
              <a:rPr lang="en-US"/>
              <a:pPr>
                <a:defRPr/>
              </a:pPr>
              <a:t>‹#›</a:t>
            </a:fld>
            <a:endParaRPr lang="en-US"/>
          </a:p>
        </p:txBody>
      </p:sp>
    </p:spTree>
    <p:extLst>
      <p:ext uri="{BB962C8B-B14F-4D97-AF65-F5344CB8AC3E}">
        <p14:creationId xmlns:p14="http://schemas.microsoft.com/office/powerpoint/2010/main" val="3197148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211138" y="762000"/>
            <a:ext cx="4275137" cy="5329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38675" y="762000"/>
            <a:ext cx="4276725" cy="5329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28"/>
          <p:cNvSpPr>
            <a:spLocks noGrp="1" noChangeArrowheads="1"/>
          </p:cNvSpPr>
          <p:nvPr>
            <p:ph type="sldNum" sz="quarter" idx="10"/>
          </p:nvPr>
        </p:nvSpPr>
        <p:spPr>
          <a:xfrm>
            <a:off x="8451850" y="6640513"/>
            <a:ext cx="352425" cy="222250"/>
          </a:xfrm>
          <a:prstGeom prst="rect">
            <a:avLst/>
          </a:prstGeom>
          <a:ln/>
        </p:spPr>
        <p:txBody>
          <a:bodyPr/>
          <a:lstStyle>
            <a:lvl1pPr>
              <a:defRPr/>
            </a:lvl1pPr>
          </a:lstStyle>
          <a:p>
            <a:pPr>
              <a:defRPr/>
            </a:pPr>
            <a:fld id="{7570C49C-FFF0-4CD9-B6D7-54190DC7123E}" type="slidenum">
              <a:rPr lang="en-US"/>
              <a:pPr>
                <a:defRPr/>
              </a:pPr>
              <a:t>‹#›</a:t>
            </a:fld>
            <a:endParaRPr lang="en-US"/>
          </a:p>
        </p:txBody>
      </p:sp>
    </p:spTree>
    <p:extLst>
      <p:ext uri="{BB962C8B-B14F-4D97-AF65-F5344CB8AC3E}">
        <p14:creationId xmlns:p14="http://schemas.microsoft.com/office/powerpoint/2010/main" val="2887891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28"/>
          <p:cNvSpPr>
            <a:spLocks noGrp="1" noChangeArrowheads="1"/>
          </p:cNvSpPr>
          <p:nvPr>
            <p:ph type="sldNum" sz="quarter" idx="10"/>
          </p:nvPr>
        </p:nvSpPr>
        <p:spPr>
          <a:xfrm>
            <a:off x="8451850" y="6640513"/>
            <a:ext cx="352425" cy="222250"/>
          </a:xfrm>
          <a:prstGeom prst="rect">
            <a:avLst/>
          </a:prstGeom>
          <a:ln/>
        </p:spPr>
        <p:txBody>
          <a:bodyPr/>
          <a:lstStyle>
            <a:lvl1pPr>
              <a:defRPr/>
            </a:lvl1pPr>
          </a:lstStyle>
          <a:p>
            <a:pPr>
              <a:defRPr/>
            </a:pPr>
            <a:fld id="{8FF82936-3DA0-4AE6-A48A-69614637E612}" type="slidenum">
              <a:rPr lang="en-US"/>
              <a:pPr>
                <a:defRPr/>
              </a:pPr>
              <a:t>‹#›</a:t>
            </a:fld>
            <a:endParaRPr lang="en-US"/>
          </a:p>
        </p:txBody>
      </p:sp>
    </p:spTree>
    <p:extLst>
      <p:ext uri="{BB962C8B-B14F-4D97-AF65-F5344CB8AC3E}">
        <p14:creationId xmlns:p14="http://schemas.microsoft.com/office/powerpoint/2010/main" val="1252262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28"/>
          <p:cNvSpPr>
            <a:spLocks noGrp="1" noChangeArrowheads="1"/>
          </p:cNvSpPr>
          <p:nvPr>
            <p:ph type="sldNum" sz="quarter" idx="10"/>
          </p:nvPr>
        </p:nvSpPr>
        <p:spPr>
          <a:xfrm>
            <a:off x="8451850" y="6640513"/>
            <a:ext cx="352425" cy="222250"/>
          </a:xfrm>
          <a:prstGeom prst="rect">
            <a:avLst/>
          </a:prstGeom>
          <a:ln/>
        </p:spPr>
        <p:txBody>
          <a:bodyPr/>
          <a:lstStyle>
            <a:lvl1pPr>
              <a:defRPr/>
            </a:lvl1pPr>
          </a:lstStyle>
          <a:p>
            <a:pPr>
              <a:defRPr/>
            </a:pPr>
            <a:fld id="{49EA3897-2722-4A12-BAB4-E147435E7271}" type="slidenum">
              <a:rPr lang="en-US"/>
              <a:pPr>
                <a:defRPr/>
              </a:pPr>
              <a:t>‹#›</a:t>
            </a:fld>
            <a:endParaRPr lang="en-US"/>
          </a:p>
        </p:txBody>
      </p:sp>
    </p:spTree>
    <p:extLst>
      <p:ext uri="{BB962C8B-B14F-4D97-AF65-F5344CB8AC3E}">
        <p14:creationId xmlns:p14="http://schemas.microsoft.com/office/powerpoint/2010/main" val="4035730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8"/>
          <p:cNvSpPr>
            <a:spLocks noGrp="1" noChangeArrowheads="1"/>
          </p:cNvSpPr>
          <p:nvPr>
            <p:ph type="sldNum" sz="quarter" idx="10"/>
          </p:nvPr>
        </p:nvSpPr>
        <p:spPr>
          <a:xfrm>
            <a:off x="8451850" y="6640513"/>
            <a:ext cx="352425" cy="222250"/>
          </a:xfrm>
          <a:prstGeom prst="rect">
            <a:avLst/>
          </a:prstGeom>
          <a:ln/>
        </p:spPr>
        <p:txBody>
          <a:bodyPr/>
          <a:lstStyle>
            <a:lvl1pPr>
              <a:defRPr/>
            </a:lvl1pPr>
          </a:lstStyle>
          <a:p>
            <a:pPr>
              <a:defRPr/>
            </a:pPr>
            <a:fld id="{A8B611B0-66E3-44AD-930C-83C269D51264}" type="slidenum">
              <a:rPr lang="en-US"/>
              <a:pPr>
                <a:defRPr/>
              </a:pPr>
              <a:t>‹#›</a:t>
            </a:fld>
            <a:endParaRPr lang="en-US"/>
          </a:p>
        </p:txBody>
      </p:sp>
    </p:spTree>
    <p:extLst>
      <p:ext uri="{BB962C8B-B14F-4D97-AF65-F5344CB8AC3E}">
        <p14:creationId xmlns:p14="http://schemas.microsoft.com/office/powerpoint/2010/main" val="2181805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8"/>
          <p:cNvSpPr>
            <a:spLocks noGrp="1" noChangeArrowheads="1"/>
          </p:cNvSpPr>
          <p:nvPr>
            <p:ph type="sldNum" sz="quarter" idx="10"/>
          </p:nvPr>
        </p:nvSpPr>
        <p:spPr>
          <a:xfrm>
            <a:off x="8451850" y="6640513"/>
            <a:ext cx="352425" cy="222250"/>
          </a:xfrm>
          <a:prstGeom prst="rect">
            <a:avLst/>
          </a:prstGeom>
          <a:ln/>
        </p:spPr>
        <p:txBody>
          <a:bodyPr/>
          <a:lstStyle>
            <a:lvl1pPr>
              <a:defRPr/>
            </a:lvl1pPr>
          </a:lstStyle>
          <a:p>
            <a:pPr>
              <a:defRPr/>
            </a:pPr>
            <a:fld id="{B9DCA370-3C00-4EF5-A117-DD052BA54833}" type="slidenum">
              <a:rPr lang="en-US"/>
              <a:pPr>
                <a:defRPr/>
              </a:pPr>
              <a:t>‹#›</a:t>
            </a:fld>
            <a:endParaRPr lang="en-US"/>
          </a:p>
        </p:txBody>
      </p:sp>
    </p:spTree>
    <p:extLst>
      <p:ext uri="{BB962C8B-B14F-4D97-AF65-F5344CB8AC3E}">
        <p14:creationId xmlns:p14="http://schemas.microsoft.com/office/powerpoint/2010/main" val="1993824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8"/>
          <p:cNvSpPr>
            <a:spLocks noGrp="1" noChangeArrowheads="1"/>
          </p:cNvSpPr>
          <p:nvPr>
            <p:ph type="sldNum" sz="quarter" idx="10"/>
          </p:nvPr>
        </p:nvSpPr>
        <p:spPr>
          <a:xfrm>
            <a:off x="8451850" y="6640513"/>
            <a:ext cx="352425" cy="222250"/>
          </a:xfrm>
          <a:prstGeom prst="rect">
            <a:avLst/>
          </a:prstGeom>
          <a:ln/>
        </p:spPr>
        <p:txBody>
          <a:bodyPr/>
          <a:lstStyle>
            <a:lvl1pPr>
              <a:defRPr/>
            </a:lvl1pPr>
          </a:lstStyle>
          <a:p>
            <a:pPr>
              <a:defRPr/>
            </a:pPr>
            <a:fld id="{C24373FC-BEF1-47D3-8A64-5470C7CAB7D4}" type="slidenum">
              <a:rPr lang="en-US"/>
              <a:pPr>
                <a:defRPr/>
              </a:pPr>
              <a:t>‹#›</a:t>
            </a:fld>
            <a:endParaRPr lang="en-US"/>
          </a:p>
        </p:txBody>
      </p:sp>
    </p:spTree>
    <p:extLst>
      <p:ext uri="{BB962C8B-B14F-4D97-AF65-F5344CB8AC3E}">
        <p14:creationId xmlns:p14="http://schemas.microsoft.com/office/powerpoint/2010/main" val="891697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24" descr="FOS_H">
            <a:extLst>
              <a:ext uri="{FF2B5EF4-FFF2-40B4-BE49-F238E27FC236}">
                <a16:creationId xmlns:a16="http://schemas.microsoft.com/office/drawing/2014/main" id="{2612A978-D04C-4854-85FE-F7813C5C5882}"/>
              </a:ext>
            </a:extLst>
          </p:cNvPr>
          <p:cNvPicPr>
            <a:picLocks noChangeAspect="1" noChangeArrowheads="1"/>
          </p:cNvPicPr>
          <p:nvPr userDrawn="1"/>
        </p:nvPicPr>
        <p:blipFill>
          <a:blip r:embed="rId13" cstate="print">
            <a:extLst>
              <a:ext uri="{28A0092B-C50C-407E-A947-70E740481C1C}">
                <a14:useLocalDpi xmlns:a14="http://schemas.microsoft.com/office/drawing/2010/main"/>
              </a:ext>
            </a:extLst>
          </a:blip>
          <a:srcRect/>
          <a:stretch>
            <a:fillRect/>
          </a:stretch>
        </p:blipFill>
        <p:spPr bwMode="auto">
          <a:xfrm>
            <a:off x="8545334" y="6381750"/>
            <a:ext cx="59372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DA07F66E-385D-4625-A9A0-B3E7461D4F6E}"/>
              </a:ext>
            </a:extLst>
          </p:cNvPr>
          <p:cNvPicPr>
            <a:picLocks noChangeAspect="1"/>
          </p:cNvPicPr>
          <p:nvPr userDrawn="1"/>
        </p:nvPicPr>
        <p:blipFill rotWithShape="1">
          <a:blip r:embed="rId14"/>
          <a:srcRect l="8656" t="18045" r="80741" b="18222"/>
          <a:stretch/>
        </p:blipFill>
        <p:spPr>
          <a:xfrm>
            <a:off x="40024" y="6400357"/>
            <a:ext cx="695267" cy="235090"/>
          </a:xfrm>
          <a:prstGeom prst="rect">
            <a:avLst/>
          </a:prstGeom>
        </p:spPr>
      </p:pic>
      <p:sp>
        <p:nvSpPr>
          <p:cNvPr id="1026" name="Rectangle 10"/>
          <p:cNvSpPr>
            <a:spLocks noGrp="1" noChangeArrowheads="1"/>
          </p:cNvSpPr>
          <p:nvPr>
            <p:ph type="body" idx="1"/>
          </p:nvPr>
        </p:nvSpPr>
        <p:spPr bwMode="auto">
          <a:xfrm>
            <a:off x="211138" y="761999"/>
            <a:ext cx="8704262" cy="5598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28" name="Rectangle 25"/>
          <p:cNvSpPr>
            <a:spLocks noChangeArrowheads="1"/>
          </p:cNvSpPr>
          <p:nvPr userDrawn="1"/>
        </p:nvSpPr>
        <p:spPr bwMode="auto">
          <a:xfrm>
            <a:off x="0" y="6629400"/>
            <a:ext cx="9144000" cy="228600"/>
          </a:xfrm>
          <a:prstGeom prst="rect">
            <a:avLst/>
          </a:prstGeom>
          <a:solidFill>
            <a:srgbClr val="C692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GB" sz="1800" b="0">
              <a:solidFill>
                <a:srgbClr val="115DA3"/>
              </a:solidFill>
              <a:latin typeface="Arial" charset="0"/>
            </a:endParaRPr>
          </a:p>
        </p:txBody>
      </p:sp>
      <p:sp>
        <p:nvSpPr>
          <p:cNvPr id="1029" name="Rectangle 27"/>
          <p:cNvSpPr>
            <a:spLocks noChangeArrowheads="1"/>
          </p:cNvSpPr>
          <p:nvPr/>
        </p:nvSpPr>
        <p:spPr bwMode="auto">
          <a:xfrm>
            <a:off x="123825" y="6624638"/>
            <a:ext cx="1179513"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p>
            <a:r>
              <a:rPr lang="en-US" sz="800" dirty="0">
                <a:solidFill>
                  <a:schemeClr val="tx1"/>
                </a:solidFill>
                <a:latin typeface="Arial" charset="0"/>
              </a:rPr>
              <a:t>ESD-IS213</a:t>
            </a:r>
          </a:p>
        </p:txBody>
      </p:sp>
      <p:sp>
        <p:nvSpPr>
          <p:cNvPr id="1032" name="Rectangle 30"/>
          <p:cNvSpPr>
            <a:spLocks noGrp="1" noChangeArrowheads="1"/>
          </p:cNvSpPr>
          <p:nvPr>
            <p:ph type="title"/>
          </p:nvPr>
        </p:nvSpPr>
        <p:spPr bwMode="auto">
          <a:xfrm>
            <a:off x="211138" y="192088"/>
            <a:ext cx="87217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en-US"/>
              <a:t>Click to edit Master title style</a:t>
            </a:r>
          </a:p>
        </p:txBody>
      </p:sp>
      <p:sp>
        <p:nvSpPr>
          <p:cNvPr id="11" name="Rectangle 28">
            <a:extLst>
              <a:ext uri="{FF2B5EF4-FFF2-40B4-BE49-F238E27FC236}">
                <a16:creationId xmlns:a16="http://schemas.microsoft.com/office/drawing/2014/main" id="{45121AC5-2B10-4CD0-B2D8-8C9CAE00D62A}"/>
              </a:ext>
            </a:extLst>
          </p:cNvPr>
          <p:cNvSpPr txBox="1">
            <a:spLocks noChangeArrowheads="1"/>
          </p:cNvSpPr>
          <p:nvPr userDrawn="1"/>
        </p:nvSpPr>
        <p:spPr bwMode="auto">
          <a:xfrm>
            <a:off x="8744081" y="6640513"/>
            <a:ext cx="35242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800" b="1" kern="1200">
                <a:solidFill>
                  <a:schemeClr val="tx1"/>
                </a:solidFill>
                <a:latin typeface="Arial" pitchFamily="34" charset="0"/>
                <a:ea typeface="+mn-ea"/>
                <a:cs typeface="+mn-cs"/>
              </a:defRPr>
            </a:lvl1pPr>
            <a:lvl2pPr marL="457200" algn="l" rtl="0" fontAlgn="base">
              <a:spcBef>
                <a:spcPct val="0"/>
              </a:spcBef>
              <a:spcAft>
                <a:spcPct val="0"/>
              </a:spcAft>
              <a:defRPr sz="2800" b="1" kern="1200">
                <a:solidFill>
                  <a:srgbClr val="C69200"/>
                </a:solidFill>
                <a:latin typeface="Tahoma" pitchFamily="34" charset="0"/>
                <a:ea typeface="+mn-ea"/>
                <a:cs typeface="+mn-cs"/>
              </a:defRPr>
            </a:lvl2pPr>
            <a:lvl3pPr marL="914400" algn="l" rtl="0" fontAlgn="base">
              <a:spcBef>
                <a:spcPct val="0"/>
              </a:spcBef>
              <a:spcAft>
                <a:spcPct val="0"/>
              </a:spcAft>
              <a:defRPr sz="2800" b="1" kern="1200">
                <a:solidFill>
                  <a:srgbClr val="C69200"/>
                </a:solidFill>
                <a:latin typeface="Tahoma" pitchFamily="34" charset="0"/>
                <a:ea typeface="+mn-ea"/>
                <a:cs typeface="+mn-cs"/>
              </a:defRPr>
            </a:lvl3pPr>
            <a:lvl4pPr marL="1371600" algn="l" rtl="0" fontAlgn="base">
              <a:spcBef>
                <a:spcPct val="0"/>
              </a:spcBef>
              <a:spcAft>
                <a:spcPct val="0"/>
              </a:spcAft>
              <a:defRPr sz="2800" b="1" kern="1200">
                <a:solidFill>
                  <a:srgbClr val="C69200"/>
                </a:solidFill>
                <a:latin typeface="Tahoma" pitchFamily="34" charset="0"/>
                <a:ea typeface="+mn-ea"/>
                <a:cs typeface="+mn-cs"/>
              </a:defRPr>
            </a:lvl4pPr>
            <a:lvl5pPr marL="1828800" algn="l" rtl="0" fontAlgn="base">
              <a:spcBef>
                <a:spcPct val="0"/>
              </a:spcBef>
              <a:spcAft>
                <a:spcPct val="0"/>
              </a:spcAft>
              <a:defRPr sz="2800" b="1" kern="1200">
                <a:solidFill>
                  <a:srgbClr val="C69200"/>
                </a:solidFill>
                <a:latin typeface="Tahoma" pitchFamily="34" charset="0"/>
                <a:ea typeface="+mn-ea"/>
                <a:cs typeface="+mn-cs"/>
              </a:defRPr>
            </a:lvl5pPr>
            <a:lvl6pPr marL="2286000" algn="l" defTabSz="914400" rtl="0" eaLnBrk="1" latinLnBrk="0" hangingPunct="1">
              <a:defRPr sz="2800" b="1" kern="1200">
                <a:solidFill>
                  <a:srgbClr val="C69200"/>
                </a:solidFill>
                <a:latin typeface="Tahoma" pitchFamily="34" charset="0"/>
                <a:ea typeface="+mn-ea"/>
                <a:cs typeface="+mn-cs"/>
              </a:defRPr>
            </a:lvl6pPr>
            <a:lvl7pPr marL="2743200" algn="l" defTabSz="914400" rtl="0" eaLnBrk="1" latinLnBrk="0" hangingPunct="1">
              <a:defRPr sz="2800" b="1" kern="1200">
                <a:solidFill>
                  <a:srgbClr val="C69200"/>
                </a:solidFill>
                <a:latin typeface="Tahoma" pitchFamily="34" charset="0"/>
                <a:ea typeface="+mn-ea"/>
                <a:cs typeface="+mn-cs"/>
              </a:defRPr>
            </a:lvl7pPr>
            <a:lvl8pPr marL="3200400" algn="l" defTabSz="914400" rtl="0" eaLnBrk="1" latinLnBrk="0" hangingPunct="1">
              <a:defRPr sz="2800" b="1" kern="1200">
                <a:solidFill>
                  <a:srgbClr val="C69200"/>
                </a:solidFill>
                <a:latin typeface="Tahoma" pitchFamily="34" charset="0"/>
                <a:ea typeface="+mn-ea"/>
                <a:cs typeface="+mn-cs"/>
              </a:defRPr>
            </a:lvl8pPr>
            <a:lvl9pPr marL="3657600" algn="l" defTabSz="914400" rtl="0" eaLnBrk="1" latinLnBrk="0" hangingPunct="1">
              <a:defRPr sz="2800" b="1" kern="1200">
                <a:solidFill>
                  <a:srgbClr val="C69200"/>
                </a:solidFill>
                <a:latin typeface="Tahoma" pitchFamily="34" charset="0"/>
                <a:ea typeface="+mn-ea"/>
                <a:cs typeface="+mn-cs"/>
              </a:defRPr>
            </a:lvl9pPr>
          </a:lstStyle>
          <a:p>
            <a:pPr>
              <a:defRPr/>
            </a:pPr>
            <a:fld id="{BA145738-DF08-43CA-B7B7-87C675E14DAB}" type="slidenum">
              <a:rPr lang="en-US" altLang="zh-CN" smtClean="0"/>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912"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hf sldNum="0" hdr="0" ftr="0" dt="0"/>
  <p:txStyles>
    <p:titleStyle>
      <a:lvl1pPr algn="l" rtl="0" eaLnBrk="0" fontAlgn="base" hangingPunct="0">
        <a:spcBef>
          <a:spcPct val="0"/>
        </a:spcBef>
        <a:spcAft>
          <a:spcPct val="0"/>
        </a:spcAft>
        <a:defRPr sz="2800" b="1">
          <a:solidFill>
            <a:srgbClr val="C69200"/>
          </a:solidFill>
          <a:latin typeface="+mj-lt"/>
          <a:ea typeface="+mj-ea"/>
          <a:cs typeface="+mj-cs"/>
        </a:defRPr>
      </a:lvl1pPr>
      <a:lvl2pPr algn="l" rtl="0" eaLnBrk="0" fontAlgn="base" hangingPunct="0">
        <a:spcBef>
          <a:spcPct val="0"/>
        </a:spcBef>
        <a:spcAft>
          <a:spcPct val="0"/>
        </a:spcAft>
        <a:defRPr sz="2800" b="1">
          <a:solidFill>
            <a:srgbClr val="C69200"/>
          </a:solidFill>
          <a:latin typeface="Tahoma" pitchFamily="34" charset="0"/>
        </a:defRPr>
      </a:lvl2pPr>
      <a:lvl3pPr algn="l" rtl="0" eaLnBrk="0" fontAlgn="base" hangingPunct="0">
        <a:spcBef>
          <a:spcPct val="0"/>
        </a:spcBef>
        <a:spcAft>
          <a:spcPct val="0"/>
        </a:spcAft>
        <a:defRPr sz="2800" b="1">
          <a:solidFill>
            <a:srgbClr val="C69200"/>
          </a:solidFill>
          <a:latin typeface="Tahoma" pitchFamily="34" charset="0"/>
        </a:defRPr>
      </a:lvl3pPr>
      <a:lvl4pPr algn="l" rtl="0" eaLnBrk="0" fontAlgn="base" hangingPunct="0">
        <a:spcBef>
          <a:spcPct val="0"/>
        </a:spcBef>
        <a:spcAft>
          <a:spcPct val="0"/>
        </a:spcAft>
        <a:defRPr sz="2800" b="1">
          <a:solidFill>
            <a:srgbClr val="C69200"/>
          </a:solidFill>
          <a:latin typeface="Tahoma" pitchFamily="34" charset="0"/>
        </a:defRPr>
      </a:lvl4pPr>
      <a:lvl5pPr algn="l" rtl="0" eaLnBrk="0" fontAlgn="base" hangingPunct="0">
        <a:spcBef>
          <a:spcPct val="0"/>
        </a:spcBef>
        <a:spcAft>
          <a:spcPct val="0"/>
        </a:spcAft>
        <a:defRPr sz="2800" b="1">
          <a:solidFill>
            <a:srgbClr val="C69200"/>
          </a:solidFill>
          <a:latin typeface="Tahoma" pitchFamily="34" charset="0"/>
        </a:defRPr>
      </a:lvl5pPr>
      <a:lvl6pPr marL="457200" algn="l" rtl="0" fontAlgn="base">
        <a:spcBef>
          <a:spcPct val="0"/>
        </a:spcBef>
        <a:spcAft>
          <a:spcPct val="0"/>
        </a:spcAft>
        <a:defRPr sz="2800" b="1">
          <a:solidFill>
            <a:srgbClr val="C69200"/>
          </a:solidFill>
          <a:latin typeface="Tahoma" pitchFamily="34" charset="0"/>
        </a:defRPr>
      </a:lvl6pPr>
      <a:lvl7pPr marL="914400" algn="l" rtl="0" fontAlgn="base">
        <a:spcBef>
          <a:spcPct val="0"/>
        </a:spcBef>
        <a:spcAft>
          <a:spcPct val="0"/>
        </a:spcAft>
        <a:defRPr sz="2800" b="1">
          <a:solidFill>
            <a:srgbClr val="C69200"/>
          </a:solidFill>
          <a:latin typeface="Tahoma" pitchFamily="34" charset="0"/>
        </a:defRPr>
      </a:lvl7pPr>
      <a:lvl8pPr marL="1371600" algn="l" rtl="0" fontAlgn="base">
        <a:spcBef>
          <a:spcPct val="0"/>
        </a:spcBef>
        <a:spcAft>
          <a:spcPct val="0"/>
        </a:spcAft>
        <a:defRPr sz="2800" b="1">
          <a:solidFill>
            <a:srgbClr val="C69200"/>
          </a:solidFill>
          <a:latin typeface="Tahoma" pitchFamily="34" charset="0"/>
        </a:defRPr>
      </a:lvl8pPr>
      <a:lvl9pPr marL="1828800" algn="l" rtl="0" fontAlgn="base">
        <a:spcBef>
          <a:spcPct val="0"/>
        </a:spcBef>
        <a:spcAft>
          <a:spcPct val="0"/>
        </a:spcAft>
        <a:defRPr sz="2800" b="1">
          <a:solidFill>
            <a:srgbClr val="C69200"/>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C00FF"/>
        </a:buClr>
        <a:buSzPct val="40000"/>
        <a:buFont typeface="Wingdings" pitchFamily="2" charset="2"/>
        <a:buChar char="n"/>
        <a:defRPr sz="2600">
          <a:solidFill>
            <a:schemeClr val="tx1"/>
          </a:solidFill>
          <a:latin typeface="+mn-lt"/>
        </a:defRPr>
      </a:lvl2pPr>
      <a:lvl3pPr marL="1143000" indent="-228600" algn="l" rtl="0" eaLnBrk="0" fontAlgn="base" hangingPunct="0">
        <a:spcBef>
          <a:spcPct val="20000"/>
        </a:spcBef>
        <a:spcAft>
          <a:spcPct val="0"/>
        </a:spcAft>
        <a:buClr>
          <a:schemeClr val="folHlink"/>
        </a:buClr>
        <a:buSzPct val="30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google.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hyperlink" Target="https://creativecommons.org/licenses/by-nc-sa/4.0/" TargetMode="External"/><Relationship Id="rId5" Type="http://schemas.openxmlformats.org/officeDocument/2006/relationships/hyperlink" Target="https://buildatheweb.cube-drone.com/" TargetMode="Externa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141288" y="2533641"/>
            <a:ext cx="8510587" cy="954107"/>
          </a:xfrm>
        </p:spPr>
        <p:txBody>
          <a:bodyPr/>
          <a:lstStyle/>
          <a:p>
            <a:pPr eaLnBrk="1" hangingPunct="1"/>
            <a:r>
              <a:rPr lang="en-GB" dirty="0"/>
              <a:t>Basic Networking</a:t>
            </a:r>
            <a:br>
              <a:rPr lang="en-GB" dirty="0"/>
            </a:br>
            <a:r>
              <a:rPr lang="en-GB" dirty="0"/>
              <a:t>HTTP</a:t>
            </a:r>
          </a:p>
        </p:txBody>
      </p:sp>
      <p:sp>
        <p:nvSpPr>
          <p:cNvPr id="3075" name="Rectangle 5"/>
          <p:cNvSpPr>
            <a:spLocks noGrp="1" noChangeArrowheads="1"/>
          </p:cNvSpPr>
          <p:nvPr>
            <p:ph type="subTitle" idx="1"/>
          </p:nvPr>
        </p:nvSpPr>
        <p:spPr/>
        <p:txBody>
          <a:bodyPr/>
          <a:lstStyle/>
          <a:p>
            <a:pPr eaLnBrk="1" hangingPunct="1"/>
            <a:endParaRPr lang="en-GB"/>
          </a:p>
        </p:txBody>
      </p:sp>
    </p:spTree>
    <p:extLst>
      <p:ext uri="{BB962C8B-B14F-4D97-AF65-F5344CB8AC3E}">
        <p14:creationId xmlns:p14="http://schemas.microsoft.com/office/powerpoint/2010/main" val="718812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GB"/>
              <a:t>Port Numbers</a:t>
            </a:r>
          </a:p>
        </p:txBody>
      </p:sp>
      <p:sp>
        <p:nvSpPr>
          <p:cNvPr id="14340" name="Rectangle 3"/>
          <p:cNvSpPr>
            <a:spLocks noGrp="1" noChangeArrowheads="1"/>
          </p:cNvSpPr>
          <p:nvPr>
            <p:ph type="body" idx="1"/>
          </p:nvPr>
        </p:nvSpPr>
        <p:spPr>
          <a:xfrm>
            <a:off x="211138" y="4191000"/>
            <a:ext cx="8704262" cy="2133600"/>
          </a:xfrm>
        </p:spPr>
        <p:txBody>
          <a:bodyPr>
            <a:normAutofit fontScale="85000" lnSpcReduction="20000"/>
          </a:bodyPr>
          <a:lstStyle/>
          <a:p>
            <a:pPr eaLnBrk="1" hangingPunct="1"/>
            <a:r>
              <a:rPr lang="en-GB" b="1" dirty="0"/>
              <a:t>Ports</a:t>
            </a:r>
            <a:r>
              <a:rPr lang="en-GB" dirty="0"/>
              <a:t> are used to identify a particular process/application running on a machine so that the data sent to the machine can be relayed to the right application</a:t>
            </a:r>
          </a:p>
          <a:p>
            <a:pPr eaLnBrk="1" hangingPunct="1"/>
            <a:r>
              <a:rPr lang="en-GB" dirty="0"/>
              <a:t>It is often present in some header of a network data packet; but can be omitted if using the standard ones</a:t>
            </a:r>
          </a:p>
          <a:p>
            <a:pPr lvl="1" eaLnBrk="1" hangingPunct="1"/>
            <a:r>
              <a:rPr lang="en-GB" dirty="0"/>
              <a:t>E.g., </a:t>
            </a:r>
            <a:r>
              <a:rPr lang="en-GB" dirty="0">
                <a:hlinkClick r:id="rId3"/>
              </a:rPr>
              <a:t>http://google.com:80</a:t>
            </a:r>
            <a:r>
              <a:rPr lang="en-GB" dirty="0"/>
              <a:t> </a:t>
            </a:r>
          </a:p>
          <a:p>
            <a:pPr eaLnBrk="1" hangingPunct="1"/>
            <a:endParaRPr lang="en-GB" dirty="0"/>
          </a:p>
        </p:txBody>
      </p:sp>
      <p:pic>
        <p:nvPicPr>
          <p:cNvPr id="14341" name="Picture 4" descr="j04316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990600"/>
            <a:ext cx="53340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Text Box 5"/>
          <p:cNvSpPr txBox="1">
            <a:spLocks noChangeArrowheads="1"/>
          </p:cNvSpPr>
          <p:nvPr/>
        </p:nvSpPr>
        <p:spPr bwMode="auto">
          <a:xfrm>
            <a:off x="4572000" y="914400"/>
            <a:ext cx="1082675" cy="581025"/>
          </a:xfrm>
          <a:prstGeom prst="rect">
            <a:avLst/>
          </a:prstGeom>
          <a:solidFill>
            <a:srgbClr val="CC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b="1">
                <a:solidFill>
                  <a:srgbClr val="C69200"/>
                </a:solidFill>
                <a:latin typeface="Tahoma" pitchFamily="34" charset="0"/>
              </a:defRPr>
            </a:lvl1pPr>
            <a:lvl2pPr marL="742950" indent="-285750" eaLnBrk="0" hangingPunct="0">
              <a:defRPr sz="2800" b="1">
                <a:solidFill>
                  <a:srgbClr val="C69200"/>
                </a:solidFill>
                <a:latin typeface="Tahoma" pitchFamily="34" charset="0"/>
              </a:defRPr>
            </a:lvl2pPr>
            <a:lvl3pPr marL="1143000" indent="-228600" eaLnBrk="0" hangingPunct="0">
              <a:defRPr sz="2800" b="1">
                <a:solidFill>
                  <a:srgbClr val="C69200"/>
                </a:solidFill>
                <a:latin typeface="Tahoma" pitchFamily="34" charset="0"/>
              </a:defRPr>
            </a:lvl3pPr>
            <a:lvl4pPr marL="1600200" indent="-228600" eaLnBrk="0" hangingPunct="0">
              <a:defRPr sz="2800" b="1">
                <a:solidFill>
                  <a:srgbClr val="C69200"/>
                </a:solidFill>
                <a:latin typeface="Tahoma" pitchFamily="34" charset="0"/>
              </a:defRPr>
            </a:lvl4pPr>
            <a:lvl5pPr marL="2057400" indent="-228600" eaLnBrk="0" hangingPunct="0">
              <a:defRPr sz="2800" b="1">
                <a:solidFill>
                  <a:srgbClr val="C69200"/>
                </a:solidFill>
                <a:latin typeface="Tahoma" pitchFamily="34" charset="0"/>
              </a:defRPr>
            </a:lvl5pPr>
            <a:lvl6pPr marL="2514600" indent="-228600" eaLnBrk="0" fontAlgn="base" hangingPunct="0">
              <a:spcBef>
                <a:spcPct val="0"/>
              </a:spcBef>
              <a:spcAft>
                <a:spcPct val="0"/>
              </a:spcAft>
              <a:defRPr sz="2800" b="1">
                <a:solidFill>
                  <a:srgbClr val="C69200"/>
                </a:solidFill>
                <a:latin typeface="Tahoma" pitchFamily="34" charset="0"/>
              </a:defRPr>
            </a:lvl6pPr>
            <a:lvl7pPr marL="2971800" indent="-228600" eaLnBrk="0" fontAlgn="base" hangingPunct="0">
              <a:spcBef>
                <a:spcPct val="0"/>
              </a:spcBef>
              <a:spcAft>
                <a:spcPct val="0"/>
              </a:spcAft>
              <a:defRPr sz="2800" b="1">
                <a:solidFill>
                  <a:srgbClr val="C69200"/>
                </a:solidFill>
                <a:latin typeface="Tahoma" pitchFamily="34" charset="0"/>
              </a:defRPr>
            </a:lvl7pPr>
            <a:lvl8pPr marL="3429000" indent="-228600" eaLnBrk="0" fontAlgn="base" hangingPunct="0">
              <a:spcBef>
                <a:spcPct val="0"/>
              </a:spcBef>
              <a:spcAft>
                <a:spcPct val="0"/>
              </a:spcAft>
              <a:defRPr sz="2800" b="1">
                <a:solidFill>
                  <a:srgbClr val="C69200"/>
                </a:solidFill>
                <a:latin typeface="Tahoma" pitchFamily="34" charset="0"/>
              </a:defRPr>
            </a:lvl8pPr>
            <a:lvl9pPr marL="3886200" indent="-228600" eaLnBrk="0" fontAlgn="base" hangingPunct="0">
              <a:spcBef>
                <a:spcPct val="0"/>
              </a:spcBef>
              <a:spcAft>
                <a:spcPct val="0"/>
              </a:spcAft>
              <a:defRPr sz="2800" b="1">
                <a:solidFill>
                  <a:srgbClr val="C69200"/>
                </a:solidFill>
                <a:latin typeface="Tahoma" pitchFamily="34" charset="0"/>
              </a:defRPr>
            </a:lvl9pPr>
          </a:lstStyle>
          <a:p>
            <a:pPr algn="ctr" eaLnBrk="1" hangingPunct="1"/>
            <a:r>
              <a:rPr lang="en-GB" sz="1600">
                <a:solidFill>
                  <a:schemeClr val="tx1"/>
                </a:solidFill>
              </a:rPr>
              <a:t>Process1</a:t>
            </a:r>
          </a:p>
        </p:txBody>
      </p:sp>
      <p:sp>
        <p:nvSpPr>
          <p:cNvPr id="14343" name="Text Box 7"/>
          <p:cNvSpPr txBox="1">
            <a:spLocks noChangeArrowheads="1"/>
          </p:cNvSpPr>
          <p:nvPr/>
        </p:nvSpPr>
        <p:spPr bwMode="auto">
          <a:xfrm>
            <a:off x="6172200" y="762000"/>
            <a:ext cx="1082675" cy="581025"/>
          </a:xfrm>
          <a:prstGeom prst="rect">
            <a:avLst/>
          </a:prstGeom>
          <a:solidFill>
            <a:srgbClr val="CC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800" b="1">
                <a:solidFill>
                  <a:srgbClr val="C69200"/>
                </a:solidFill>
                <a:latin typeface="Tahoma" pitchFamily="34" charset="0"/>
              </a:defRPr>
            </a:lvl1pPr>
            <a:lvl2pPr marL="742950" indent="-285750" eaLnBrk="0" hangingPunct="0">
              <a:defRPr sz="2800" b="1">
                <a:solidFill>
                  <a:srgbClr val="C69200"/>
                </a:solidFill>
                <a:latin typeface="Tahoma" pitchFamily="34" charset="0"/>
              </a:defRPr>
            </a:lvl2pPr>
            <a:lvl3pPr marL="1143000" indent="-228600" eaLnBrk="0" hangingPunct="0">
              <a:defRPr sz="2800" b="1">
                <a:solidFill>
                  <a:srgbClr val="C69200"/>
                </a:solidFill>
                <a:latin typeface="Tahoma" pitchFamily="34" charset="0"/>
              </a:defRPr>
            </a:lvl3pPr>
            <a:lvl4pPr marL="1600200" indent="-228600" eaLnBrk="0" hangingPunct="0">
              <a:defRPr sz="2800" b="1">
                <a:solidFill>
                  <a:srgbClr val="C69200"/>
                </a:solidFill>
                <a:latin typeface="Tahoma" pitchFamily="34" charset="0"/>
              </a:defRPr>
            </a:lvl4pPr>
            <a:lvl5pPr marL="2057400" indent="-228600" eaLnBrk="0" hangingPunct="0">
              <a:defRPr sz="2800" b="1">
                <a:solidFill>
                  <a:srgbClr val="C69200"/>
                </a:solidFill>
                <a:latin typeface="Tahoma" pitchFamily="34" charset="0"/>
              </a:defRPr>
            </a:lvl5pPr>
            <a:lvl6pPr marL="2514600" indent="-228600" eaLnBrk="0" fontAlgn="base" hangingPunct="0">
              <a:spcBef>
                <a:spcPct val="0"/>
              </a:spcBef>
              <a:spcAft>
                <a:spcPct val="0"/>
              </a:spcAft>
              <a:defRPr sz="2800" b="1">
                <a:solidFill>
                  <a:srgbClr val="C69200"/>
                </a:solidFill>
                <a:latin typeface="Tahoma" pitchFamily="34" charset="0"/>
              </a:defRPr>
            </a:lvl6pPr>
            <a:lvl7pPr marL="2971800" indent="-228600" eaLnBrk="0" fontAlgn="base" hangingPunct="0">
              <a:spcBef>
                <a:spcPct val="0"/>
              </a:spcBef>
              <a:spcAft>
                <a:spcPct val="0"/>
              </a:spcAft>
              <a:defRPr sz="2800" b="1">
                <a:solidFill>
                  <a:srgbClr val="C69200"/>
                </a:solidFill>
                <a:latin typeface="Tahoma" pitchFamily="34" charset="0"/>
              </a:defRPr>
            </a:lvl7pPr>
            <a:lvl8pPr marL="3429000" indent="-228600" eaLnBrk="0" fontAlgn="base" hangingPunct="0">
              <a:spcBef>
                <a:spcPct val="0"/>
              </a:spcBef>
              <a:spcAft>
                <a:spcPct val="0"/>
              </a:spcAft>
              <a:defRPr sz="2800" b="1">
                <a:solidFill>
                  <a:srgbClr val="C69200"/>
                </a:solidFill>
                <a:latin typeface="Tahoma" pitchFamily="34" charset="0"/>
              </a:defRPr>
            </a:lvl8pPr>
            <a:lvl9pPr marL="3886200" indent="-228600" eaLnBrk="0" fontAlgn="base" hangingPunct="0">
              <a:spcBef>
                <a:spcPct val="0"/>
              </a:spcBef>
              <a:spcAft>
                <a:spcPct val="0"/>
              </a:spcAft>
              <a:defRPr sz="2800" b="1">
                <a:solidFill>
                  <a:srgbClr val="C69200"/>
                </a:solidFill>
                <a:latin typeface="Tahoma" pitchFamily="34" charset="0"/>
              </a:defRPr>
            </a:lvl9pPr>
          </a:lstStyle>
          <a:p>
            <a:pPr algn="ctr" eaLnBrk="1" hangingPunct="1"/>
            <a:r>
              <a:rPr lang="en-GB" sz="1600">
                <a:solidFill>
                  <a:schemeClr val="tx1"/>
                </a:solidFill>
              </a:rPr>
              <a:t>Process2</a:t>
            </a:r>
          </a:p>
        </p:txBody>
      </p:sp>
      <p:sp>
        <p:nvSpPr>
          <p:cNvPr id="14344" name="laptop"/>
          <p:cNvSpPr>
            <a:spLocks noEditPoints="1" noChangeArrowheads="1"/>
          </p:cNvSpPr>
          <p:nvPr/>
        </p:nvSpPr>
        <p:spPr bwMode="auto">
          <a:xfrm>
            <a:off x="762000" y="1143000"/>
            <a:ext cx="1285875" cy="985838"/>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GB"/>
          </a:p>
        </p:txBody>
      </p:sp>
      <p:sp>
        <p:nvSpPr>
          <p:cNvPr id="14345" name="Line 9"/>
          <p:cNvSpPr>
            <a:spLocks noChangeShapeType="1"/>
          </p:cNvSpPr>
          <p:nvPr/>
        </p:nvSpPr>
        <p:spPr bwMode="auto">
          <a:xfrm>
            <a:off x="1828800" y="1295400"/>
            <a:ext cx="2743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a:p>
        </p:txBody>
      </p:sp>
      <p:sp>
        <p:nvSpPr>
          <p:cNvPr id="14346" name="Line 10"/>
          <p:cNvSpPr>
            <a:spLocks noChangeShapeType="1"/>
          </p:cNvSpPr>
          <p:nvPr/>
        </p:nvSpPr>
        <p:spPr bwMode="auto">
          <a:xfrm>
            <a:off x="6629400" y="1219200"/>
            <a:ext cx="0" cy="2362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GB"/>
          </a:p>
        </p:txBody>
      </p:sp>
      <p:sp>
        <p:nvSpPr>
          <p:cNvPr id="14347" name="Line 11"/>
          <p:cNvSpPr>
            <a:spLocks noChangeShapeType="1"/>
          </p:cNvSpPr>
          <p:nvPr/>
        </p:nvSpPr>
        <p:spPr bwMode="auto">
          <a:xfrm flipH="1">
            <a:off x="1524000" y="3581400"/>
            <a:ext cx="510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GB"/>
          </a:p>
        </p:txBody>
      </p:sp>
      <p:sp>
        <p:nvSpPr>
          <p:cNvPr id="14348" name="Line 12"/>
          <p:cNvSpPr>
            <a:spLocks noChangeShapeType="1"/>
          </p:cNvSpPr>
          <p:nvPr/>
        </p:nvSpPr>
        <p:spPr bwMode="auto">
          <a:xfrm flipV="1">
            <a:off x="1524000" y="2133600"/>
            <a:ext cx="0" cy="1447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a:p>
        </p:txBody>
      </p:sp>
      <p:sp>
        <p:nvSpPr>
          <p:cNvPr id="14349" name="Text Box 14"/>
          <p:cNvSpPr txBox="1">
            <a:spLocks noChangeArrowheads="1"/>
          </p:cNvSpPr>
          <p:nvPr/>
        </p:nvSpPr>
        <p:spPr bwMode="auto">
          <a:xfrm>
            <a:off x="4495800" y="609600"/>
            <a:ext cx="12557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800" b="1">
                <a:solidFill>
                  <a:srgbClr val="C69200"/>
                </a:solidFill>
                <a:latin typeface="Tahoma" pitchFamily="34" charset="0"/>
              </a:defRPr>
            </a:lvl1pPr>
            <a:lvl2pPr marL="742950" indent="-285750" eaLnBrk="0" hangingPunct="0">
              <a:defRPr sz="2800" b="1">
                <a:solidFill>
                  <a:srgbClr val="C69200"/>
                </a:solidFill>
                <a:latin typeface="Tahoma" pitchFamily="34" charset="0"/>
              </a:defRPr>
            </a:lvl2pPr>
            <a:lvl3pPr marL="1143000" indent="-228600" eaLnBrk="0" hangingPunct="0">
              <a:defRPr sz="2800" b="1">
                <a:solidFill>
                  <a:srgbClr val="C69200"/>
                </a:solidFill>
                <a:latin typeface="Tahoma" pitchFamily="34" charset="0"/>
              </a:defRPr>
            </a:lvl3pPr>
            <a:lvl4pPr marL="1600200" indent="-228600" eaLnBrk="0" hangingPunct="0">
              <a:defRPr sz="2800" b="1">
                <a:solidFill>
                  <a:srgbClr val="C69200"/>
                </a:solidFill>
                <a:latin typeface="Tahoma" pitchFamily="34" charset="0"/>
              </a:defRPr>
            </a:lvl4pPr>
            <a:lvl5pPr marL="2057400" indent="-228600" eaLnBrk="0" hangingPunct="0">
              <a:defRPr sz="2800" b="1">
                <a:solidFill>
                  <a:srgbClr val="C69200"/>
                </a:solidFill>
                <a:latin typeface="Tahoma" pitchFamily="34" charset="0"/>
              </a:defRPr>
            </a:lvl5pPr>
            <a:lvl6pPr marL="2514600" indent="-228600" eaLnBrk="0" fontAlgn="base" hangingPunct="0">
              <a:spcBef>
                <a:spcPct val="0"/>
              </a:spcBef>
              <a:spcAft>
                <a:spcPct val="0"/>
              </a:spcAft>
              <a:defRPr sz="2800" b="1">
                <a:solidFill>
                  <a:srgbClr val="C69200"/>
                </a:solidFill>
                <a:latin typeface="Tahoma" pitchFamily="34" charset="0"/>
              </a:defRPr>
            </a:lvl6pPr>
            <a:lvl7pPr marL="2971800" indent="-228600" eaLnBrk="0" fontAlgn="base" hangingPunct="0">
              <a:spcBef>
                <a:spcPct val="0"/>
              </a:spcBef>
              <a:spcAft>
                <a:spcPct val="0"/>
              </a:spcAft>
              <a:defRPr sz="2800" b="1">
                <a:solidFill>
                  <a:srgbClr val="C69200"/>
                </a:solidFill>
                <a:latin typeface="Tahoma" pitchFamily="34" charset="0"/>
              </a:defRPr>
            </a:lvl7pPr>
            <a:lvl8pPr marL="3429000" indent="-228600" eaLnBrk="0" fontAlgn="base" hangingPunct="0">
              <a:spcBef>
                <a:spcPct val="0"/>
              </a:spcBef>
              <a:spcAft>
                <a:spcPct val="0"/>
              </a:spcAft>
              <a:defRPr sz="2800" b="1">
                <a:solidFill>
                  <a:srgbClr val="C69200"/>
                </a:solidFill>
                <a:latin typeface="Tahoma" pitchFamily="34" charset="0"/>
              </a:defRPr>
            </a:lvl8pPr>
            <a:lvl9pPr marL="3886200" indent="-228600" eaLnBrk="0" fontAlgn="base" hangingPunct="0">
              <a:spcBef>
                <a:spcPct val="0"/>
              </a:spcBef>
              <a:spcAft>
                <a:spcPct val="0"/>
              </a:spcAft>
              <a:defRPr sz="2800" b="1">
                <a:solidFill>
                  <a:srgbClr val="C69200"/>
                </a:solidFill>
                <a:latin typeface="Tahoma" pitchFamily="34" charset="0"/>
              </a:defRPr>
            </a:lvl9pPr>
          </a:lstStyle>
          <a:p>
            <a:pPr eaLnBrk="1" hangingPunct="1"/>
            <a:r>
              <a:rPr lang="en-GB" sz="1600"/>
              <a:t>SMTP (25)</a:t>
            </a:r>
          </a:p>
        </p:txBody>
      </p:sp>
      <p:sp>
        <p:nvSpPr>
          <p:cNvPr id="14350" name="Text Box 15"/>
          <p:cNvSpPr txBox="1">
            <a:spLocks noChangeArrowheads="1"/>
          </p:cNvSpPr>
          <p:nvPr/>
        </p:nvSpPr>
        <p:spPr bwMode="auto">
          <a:xfrm>
            <a:off x="6019800" y="457200"/>
            <a:ext cx="1373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800" b="1">
                <a:solidFill>
                  <a:srgbClr val="C69200"/>
                </a:solidFill>
                <a:latin typeface="Tahoma" pitchFamily="34" charset="0"/>
              </a:defRPr>
            </a:lvl1pPr>
            <a:lvl2pPr marL="742950" indent="-285750" eaLnBrk="0" hangingPunct="0">
              <a:defRPr sz="2800" b="1">
                <a:solidFill>
                  <a:srgbClr val="C69200"/>
                </a:solidFill>
                <a:latin typeface="Tahoma" pitchFamily="34" charset="0"/>
              </a:defRPr>
            </a:lvl2pPr>
            <a:lvl3pPr marL="1143000" indent="-228600" eaLnBrk="0" hangingPunct="0">
              <a:defRPr sz="2800" b="1">
                <a:solidFill>
                  <a:srgbClr val="C69200"/>
                </a:solidFill>
                <a:latin typeface="Tahoma" pitchFamily="34" charset="0"/>
              </a:defRPr>
            </a:lvl3pPr>
            <a:lvl4pPr marL="1600200" indent="-228600" eaLnBrk="0" hangingPunct="0">
              <a:defRPr sz="2800" b="1">
                <a:solidFill>
                  <a:srgbClr val="C69200"/>
                </a:solidFill>
                <a:latin typeface="Tahoma" pitchFamily="34" charset="0"/>
              </a:defRPr>
            </a:lvl4pPr>
            <a:lvl5pPr marL="2057400" indent="-228600" eaLnBrk="0" hangingPunct="0">
              <a:defRPr sz="2800" b="1">
                <a:solidFill>
                  <a:srgbClr val="C69200"/>
                </a:solidFill>
                <a:latin typeface="Tahoma" pitchFamily="34" charset="0"/>
              </a:defRPr>
            </a:lvl5pPr>
            <a:lvl6pPr marL="2514600" indent="-228600" eaLnBrk="0" fontAlgn="base" hangingPunct="0">
              <a:spcBef>
                <a:spcPct val="0"/>
              </a:spcBef>
              <a:spcAft>
                <a:spcPct val="0"/>
              </a:spcAft>
              <a:defRPr sz="2800" b="1">
                <a:solidFill>
                  <a:srgbClr val="C69200"/>
                </a:solidFill>
                <a:latin typeface="Tahoma" pitchFamily="34" charset="0"/>
              </a:defRPr>
            </a:lvl6pPr>
            <a:lvl7pPr marL="2971800" indent="-228600" eaLnBrk="0" fontAlgn="base" hangingPunct="0">
              <a:spcBef>
                <a:spcPct val="0"/>
              </a:spcBef>
              <a:spcAft>
                <a:spcPct val="0"/>
              </a:spcAft>
              <a:defRPr sz="2800" b="1">
                <a:solidFill>
                  <a:srgbClr val="C69200"/>
                </a:solidFill>
                <a:latin typeface="Tahoma" pitchFamily="34" charset="0"/>
              </a:defRPr>
            </a:lvl7pPr>
            <a:lvl8pPr marL="3429000" indent="-228600" eaLnBrk="0" fontAlgn="base" hangingPunct="0">
              <a:spcBef>
                <a:spcPct val="0"/>
              </a:spcBef>
              <a:spcAft>
                <a:spcPct val="0"/>
              </a:spcAft>
              <a:defRPr sz="2800" b="1">
                <a:solidFill>
                  <a:srgbClr val="C69200"/>
                </a:solidFill>
                <a:latin typeface="Tahoma" pitchFamily="34" charset="0"/>
              </a:defRPr>
            </a:lvl8pPr>
            <a:lvl9pPr marL="3886200" indent="-228600" eaLnBrk="0" fontAlgn="base" hangingPunct="0">
              <a:spcBef>
                <a:spcPct val="0"/>
              </a:spcBef>
              <a:spcAft>
                <a:spcPct val="0"/>
              </a:spcAft>
              <a:defRPr sz="2800" b="1">
                <a:solidFill>
                  <a:srgbClr val="C69200"/>
                </a:solidFill>
                <a:latin typeface="Tahoma" pitchFamily="34" charset="0"/>
              </a:defRPr>
            </a:lvl9pPr>
          </a:lstStyle>
          <a:p>
            <a:pPr eaLnBrk="1" hangingPunct="1"/>
            <a:r>
              <a:rPr lang="en-GB" sz="1600"/>
              <a:t>POP3 (110)</a:t>
            </a:r>
          </a:p>
        </p:txBody>
      </p:sp>
      <p:sp>
        <p:nvSpPr>
          <p:cNvPr id="14351" name="Text Box 16"/>
          <p:cNvSpPr txBox="1">
            <a:spLocks noChangeArrowheads="1"/>
          </p:cNvSpPr>
          <p:nvPr/>
        </p:nvSpPr>
        <p:spPr bwMode="auto">
          <a:xfrm rot="-164886">
            <a:off x="6019800" y="2057400"/>
            <a:ext cx="1790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800" b="1">
                <a:solidFill>
                  <a:srgbClr val="C69200"/>
                </a:solidFill>
                <a:latin typeface="Tahoma" pitchFamily="34" charset="0"/>
              </a:defRPr>
            </a:lvl1pPr>
            <a:lvl2pPr marL="742950" indent="-285750" eaLnBrk="0" hangingPunct="0">
              <a:defRPr sz="2800" b="1">
                <a:solidFill>
                  <a:srgbClr val="C69200"/>
                </a:solidFill>
                <a:latin typeface="Tahoma" pitchFamily="34" charset="0"/>
              </a:defRPr>
            </a:lvl2pPr>
            <a:lvl3pPr marL="1143000" indent="-228600" eaLnBrk="0" hangingPunct="0">
              <a:defRPr sz="2800" b="1">
                <a:solidFill>
                  <a:srgbClr val="C69200"/>
                </a:solidFill>
                <a:latin typeface="Tahoma" pitchFamily="34" charset="0"/>
              </a:defRPr>
            </a:lvl3pPr>
            <a:lvl4pPr marL="1600200" indent="-228600" eaLnBrk="0" hangingPunct="0">
              <a:defRPr sz="2800" b="1">
                <a:solidFill>
                  <a:srgbClr val="C69200"/>
                </a:solidFill>
                <a:latin typeface="Tahoma" pitchFamily="34" charset="0"/>
              </a:defRPr>
            </a:lvl4pPr>
            <a:lvl5pPr marL="2057400" indent="-228600" eaLnBrk="0" hangingPunct="0">
              <a:defRPr sz="2800" b="1">
                <a:solidFill>
                  <a:srgbClr val="C69200"/>
                </a:solidFill>
                <a:latin typeface="Tahoma" pitchFamily="34" charset="0"/>
              </a:defRPr>
            </a:lvl5pPr>
            <a:lvl6pPr marL="2514600" indent="-228600" eaLnBrk="0" fontAlgn="base" hangingPunct="0">
              <a:spcBef>
                <a:spcPct val="0"/>
              </a:spcBef>
              <a:spcAft>
                <a:spcPct val="0"/>
              </a:spcAft>
              <a:defRPr sz="2800" b="1">
                <a:solidFill>
                  <a:srgbClr val="C69200"/>
                </a:solidFill>
                <a:latin typeface="Tahoma" pitchFamily="34" charset="0"/>
              </a:defRPr>
            </a:lvl6pPr>
            <a:lvl7pPr marL="2971800" indent="-228600" eaLnBrk="0" fontAlgn="base" hangingPunct="0">
              <a:spcBef>
                <a:spcPct val="0"/>
              </a:spcBef>
              <a:spcAft>
                <a:spcPct val="0"/>
              </a:spcAft>
              <a:defRPr sz="2800" b="1">
                <a:solidFill>
                  <a:srgbClr val="C69200"/>
                </a:solidFill>
                <a:latin typeface="Tahoma" pitchFamily="34" charset="0"/>
              </a:defRPr>
            </a:lvl7pPr>
            <a:lvl8pPr marL="3429000" indent="-228600" eaLnBrk="0" fontAlgn="base" hangingPunct="0">
              <a:spcBef>
                <a:spcPct val="0"/>
              </a:spcBef>
              <a:spcAft>
                <a:spcPct val="0"/>
              </a:spcAft>
              <a:defRPr sz="2800" b="1">
                <a:solidFill>
                  <a:srgbClr val="C69200"/>
                </a:solidFill>
                <a:latin typeface="Tahoma" pitchFamily="34" charset="0"/>
              </a:defRPr>
            </a:lvl8pPr>
            <a:lvl9pPr marL="3886200" indent="-228600" eaLnBrk="0" fontAlgn="base" hangingPunct="0">
              <a:spcBef>
                <a:spcPct val="0"/>
              </a:spcBef>
              <a:spcAft>
                <a:spcPct val="0"/>
              </a:spcAft>
              <a:defRPr sz="2800" b="1">
                <a:solidFill>
                  <a:srgbClr val="C69200"/>
                </a:solidFill>
                <a:latin typeface="Tahoma" pitchFamily="34" charset="0"/>
              </a:defRPr>
            </a:lvl9pPr>
          </a:lstStyle>
          <a:p>
            <a:pPr eaLnBrk="1" hangingPunct="1"/>
            <a:r>
              <a:rPr lang="en-GB" sz="2000">
                <a:solidFill>
                  <a:schemeClr val="tx1"/>
                </a:solidFill>
              </a:rPr>
              <a:t>Email Server</a:t>
            </a:r>
          </a:p>
        </p:txBody>
      </p:sp>
    </p:spTree>
    <p:extLst>
      <p:ext uri="{BB962C8B-B14F-4D97-AF65-F5344CB8AC3E}">
        <p14:creationId xmlns:p14="http://schemas.microsoft.com/office/powerpoint/2010/main" val="3527648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1981200" y="1676400"/>
            <a:ext cx="4572000" cy="914400"/>
            <a:chOff x="2895601" y="2497689"/>
            <a:chExt cx="3740727" cy="378070"/>
          </a:xfrm>
        </p:grpSpPr>
        <p:sp>
          <p:nvSpPr>
            <p:cNvPr id="24" name="Can 23"/>
            <p:cNvSpPr/>
            <p:nvPr/>
          </p:nvSpPr>
          <p:spPr bwMode="auto">
            <a:xfrm rot="5400000">
              <a:off x="4576930" y="816360"/>
              <a:ext cx="378070" cy="3740727"/>
            </a:xfrm>
            <a:prstGeom prst="ca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2000" b="1" i="0" u="none" strike="noStrike" cap="none" normalizeH="0" baseline="0" dirty="0">
                <a:ln>
                  <a:noFill/>
                </a:ln>
                <a:solidFill>
                  <a:srgbClr val="C69200"/>
                </a:solidFill>
                <a:effectLst/>
                <a:latin typeface="Tahoma" pitchFamily="34" charset="0"/>
              </a:endParaRPr>
            </a:p>
          </p:txBody>
        </p:sp>
        <p:sp>
          <p:nvSpPr>
            <p:cNvPr id="25" name="TextBox 24"/>
            <p:cNvSpPr txBox="1"/>
            <p:nvPr/>
          </p:nvSpPr>
          <p:spPr>
            <a:xfrm>
              <a:off x="3943190" y="2533764"/>
              <a:ext cx="1953157" cy="300083"/>
            </a:xfrm>
            <a:prstGeom prst="rect">
              <a:avLst/>
            </a:prstGeom>
            <a:noFill/>
          </p:spPr>
          <p:txBody>
            <a:bodyPr wrap="none" rtlCol="0" anchor="ctr">
              <a:spAutoFit/>
            </a:bodyPr>
            <a:lstStyle/>
            <a:p>
              <a:r>
                <a:rPr lang="en-SG" sz="2000" dirty="0"/>
                <a:t>HTTP Connection</a:t>
              </a:r>
            </a:p>
          </p:txBody>
        </p:sp>
      </p:grpSp>
      <p:sp>
        <p:nvSpPr>
          <p:cNvPr id="4" name="Title 3"/>
          <p:cNvSpPr>
            <a:spLocks noGrp="1"/>
          </p:cNvSpPr>
          <p:nvPr>
            <p:ph type="title"/>
          </p:nvPr>
        </p:nvSpPr>
        <p:spPr/>
        <p:txBody>
          <a:bodyPr/>
          <a:lstStyle/>
          <a:p>
            <a:r>
              <a:rPr lang="en-SG" dirty="0"/>
              <a:t>HTTP Request-Response</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2012" y="1479901"/>
            <a:ext cx="1339499" cy="1339499"/>
          </a:xfrm>
        </p:spPr>
      </p:pic>
      <p:sp>
        <p:nvSpPr>
          <p:cNvPr id="7" name="TextBox 6"/>
          <p:cNvSpPr txBox="1"/>
          <p:nvPr/>
        </p:nvSpPr>
        <p:spPr>
          <a:xfrm>
            <a:off x="523711" y="2899762"/>
            <a:ext cx="1535998" cy="369332"/>
          </a:xfrm>
          <a:prstGeom prst="rect">
            <a:avLst/>
          </a:prstGeom>
          <a:noFill/>
        </p:spPr>
        <p:txBody>
          <a:bodyPr wrap="none" rtlCol="0">
            <a:spAutoFit/>
          </a:bodyPr>
          <a:lstStyle/>
          <a:p>
            <a:r>
              <a:rPr lang="en-SG" sz="1800" dirty="0">
                <a:solidFill>
                  <a:schemeClr val="tx1"/>
                </a:solidFill>
              </a:rPr>
              <a:t>HTTP Client</a:t>
            </a:r>
            <a:endParaRPr lang="en-GB" sz="1800" dirty="0">
              <a:solidFill>
                <a:schemeClr val="tx1"/>
              </a:solidFill>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3510" y="1529166"/>
            <a:ext cx="1075195" cy="1290234"/>
          </a:xfrm>
          <a:prstGeom prst="rect">
            <a:avLst/>
          </a:prstGeom>
        </p:spPr>
      </p:pic>
      <p:sp>
        <p:nvSpPr>
          <p:cNvPr id="9" name="TextBox 8"/>
          <p:cNvSpPr txBox="1"/>
          <p:nvPr/>
        </p:nvSpPr>
        <p:spPr>
          <a:xfrm>
            <a:off x="6086311" y="2828365"/>
            <a:ext cx="1734770" cy="646331"/>
          </a:xfrm>
          <a:prstGeom prst="rect">
            <a:avLst/>
          </a:prstGeom>
          <a:noFill/>
        </p:spPr>
        <p:txBody>
          <a:bodyPr wrap="none" rtlCol="0">
            <a:spAutoFit/>
          </a:bodyPr>
          <a:lstStyle/>
          <a:p>
            <a:pPr algn="ctr"/>
            <a:r>
              <a:rPr lang="en-SG" sz="1800" dirty="0">
                <a:solidFill>
                  <a:schemeClr val="tx1"/>
                </a:solidFill>
              </a:rPr>
              <a:t>HTTP Server</a:t>
            </a:r>
          </a:p>
          <a:p>
            <a:pPr algn="ctr"/>
            <a:r>
              <a:rPr lang="en-SG" sz="1800" dirty="0">
                <a:solidFill>
                  <a:schemeClr val="tx1"/>
                </a:solidFill>
              </a:rPr>
              <a:t>(Web Server)</a:t>
            </a:r>
            <a:endParaRPr lang="en-GB" sz="1800" dirty="0">
              <a:solidFill>
                <a:schemeClr val="tx1"/>
              </a:solidFill>
            </a:endParaRPr>
          </a:p>
        </p:txBody>
      </p:sp>
      <p:cxnSp>
        <p:nvCxnSpPr>
          <p:cNvPr id="10" name="Straight Arrow Connector 9"/>
          <p:cNvCxnSpPr/>
          <p:nvPr/>
        </p:nvCxnSpPr>
        <p:spPr bwMode="auto">
          <a:xfrm>
            <a:off x="1981201" y="1905000"/>
            <a:ext cx="4572000" cy="0"/>
          </a:xfrm>
          <a:prstGeom prst="straightConnector1">
            <a:avLst/>
          </a:prstGeom>
          <a:noFill/>
          <a:ln w="9525" cap="flat" cmpd="sng" algn="ctr">
            <a:solidFill>
              <a:schemeClr val="tx1"/>
            </a:solidFill>
            <a:prstDash val="solid"/>
            <a:round/>
            <a:headEnd type="none" w="med" len="med"/>
            <a:tailEnd type="triangle"/>
          </a:ln>
          <a:effectLst/>
        </p:spPr>
      </p:cxnSp>
      <p:cxnSp>
        <p:nvCxnSpPr>
          <p:cNvPr id="14" name="Straight Arrow Connector 13"/>
          <p:cNvCxnSpPr/>
          <p:nvPr/>
        </p:nvCxnSpPr>
        <p:spPr bwMode="auto">
          <a:xfrm flipH="1">
            <a:off x="1966665" y="2330025"/>
            <a:ext cx="4572000" cy="17645"/>
          </a:xfrm>
          <a:prstGeom prst="straightConnector1">
            <a:avLst/>
          </a:prstGeom>
          <a:noFill/>
          <a:ln w="9525" cap="flat" cmpd="sng" algn="ctr">
            <a:solidFill>
              <a:schemeClr val="tx1"/>
            </a:solidFill>
            <a:prstDash val="solid"/>
            <a:round/>
            <a:headEnd type="none" w="med" len="med"/>
            <a:tailEnd type="triangle"/>
          </a:ln>
          <a:effectLst/>
        </p:spPr>
      </p:cxnSp>
      <p:sp>
        <p:nvSpPr>
          <p:cNvPr id="18" name="TextBox 17"/>
          <p:cNvSpPr txBox="1"/>
          <p:nvPr/>
        </p:nvSpPr>
        <p:spPr>
          <a:xfrm>
            <a:off x="3460845" y="1600992"/>
            <a:ext cx="1632178" cy="338554"/>
          </a:xfrm>
          <a:prstGeom prst="rect">
            <a:avLst/>
          </a:prstGeom>
          <a:noFill/>
        </p:spPr>
        <p:txBody>
          <a:bodyPr wrap="none" rtlCol="0">
            <a:spAutoFit/>
          </a:bodyPr>
          <a:lstStyle/>
          <a:p>
            <a:r>
              <a:rPr lang="en-SG" sz="1600" dirty="0">
                <a:solidFill>
                  <a:schemeClr val="tx1"/>
                </a:solidFill>
              </a:rPr>
              <a:t>HTTP Request</a:t>
            </a:r>
            <a:endParaRPr lang="en-GB" sz="1600" dirty="0">
              <a:solidFill>
                <a:schemeClr val="tx1"/>
              </a:solidFill>
            </a:endParaRPr>
          </a:p>
        </p:txBody>
      </p:sp>
      <p:sp>
        <p:nvSpPr>
          <p:cNvPr id="19" name="TextBox 18"/>
          <p:cNvSpPr txBox="1"/>
          <p:nvPr/>
        </p:nvSpPr>
        <p:spPr>
          <a:xfrm>
            <a:off x="3421998" y="2292227"/>
            <a:ext cx="1925678" cy="338554"/>
          </a:xfrm>
          <a:prstGeom prst="rect">
            <a:avLst/>
          </a:prstGeom>
          <a:noFill/>
        </p:spPr>
        <p:txBody>
          <a:bodyPr wrap="square" rtlCol="0">
            <a:spAutoFit/>
          </a:bodyPr>
          <a:lstStyle/>
          <a:p>
            <a:r>
              <a:rPr lang="en-SG" sz="1600" dirty="0">
                <a:solidFill>
                  <a:schemeClr val="tx1"/>
                </a:solidFill>
              </a:rPr>
              <a:t>HTTP Response</a:t>
            </a:r>
            <a:endParaRPr lang="en-GB" sz="1600" dirty="0">
              <a:solidFill>
                <a:schemeClr val="tx1"/>
              </a:solidFill>
            </a:endParaRPr>
          </a:p>
        </p:txBody>
      </p:sp>
      <p:sp>
        <p:nvSpPr>
          <p:cNvPr id="22" name="TextBox 21"/>
          <p:cNvSpPr txBox="1"/>
          <p:nvPr/>
        </p:nvSpPr>
        <p:spPr>
          <a:xfrm>
            <a:off x="7585835" y="1947762"/>
            <a:ext cx="772969" cy="369332"/>
          </a:xfrm>
          <a:prstGeom prst="rect">
            <a:avLst/>
          </a:prstGeom>
          <a:noFill/>
        </p:spPr>
        <p:txBody>
          <a:bodyPr wrap="none" rtlCol="0">
            <a:spAutoFit/>
          </a:bodyPr>
          <a:lstStyle/>
          <a:p>
            <a:r>
              <a:rPr lang="en-SG" sz="1800" dirty="0">
                <a:solidFill>
                  <a:schemeClr val="tx1"/>
                </a:solidFill>
              </a:rPr>
              <a:t>URLs</a:t>
            </a:r>
            <a:endParaRPr lang="en-GB" sz="1800" dirty="0">
              <a:solidFill>
                <a:schemeClr val="tx1"/>
              </a:solidFill>
            </a:endParaRPr>
          </a:p>
        </p:txBody>
      </p:sp>
      <p:graphicFrame>
        <p:nvGraphicFramePr>
          <p:cNvPr id="16" name="Table 15">
            <a:extLst>
              <a:ext uri="{FF2B5EF4-FFF2-40B4-BE49-F238E27FC236}">
                <a16:creationId xmlns:a16="http://schemas.microsoft.com/office/drawing/2014/main" id="{056A3839-83BC-45DE-97D6-C128EEC7482F}"/>
              </a:ext>
            </a:extLst>
          </p:cNvPr>
          <p:cNvGraphicFramePr>
            <a:graphicFrameLocks noGrp="1"/>
          </p:cNvGraphicFramePr>
          <p:nvPr>
            <p:extLst>
              <p:ext uri="{D42A27DB-BD31-4B8C-83A1-F6EECF244321}">
                <p14:modId xmlns:p14="http://schemas.microsoft.com/office/powerpoint/2010/main" val="184912069"/>
              </p:ext>
            </p:extLst>
          </p:nvPr>
        </p:nvGraphicFramePr>
        <p:xfrm>
          <a:off x="766383" y="3989352"/>
          <a:ext cx="7592421" cy="1920240"/>
        </p:xfrm>
        <a:graphic>
          <a:graphicData uri="http://schemas.openxmlformats.org/drawingml/2006/table">
            <a:tbl>
              <a:tblPr firstRow="1" bandRow="1">
                <a:effectLst/>
                <a:tableStyleId>{C4B1156A-380E-4F78-BDF5-A606A8083BF9}</a:tableStyleId>
              </a:tblPr>
              <a:tblGrid>
                <a:gridCol w="2742755">
                  <a:extLst>
                    <a:ext uri="{9D8B030D-6E8A-4147-A177-3AD203B41FA5}">
                      <a16:colId xmlns:a16="http://schemas.microsoft.com/office/drawing/2014/main" val="20000"/>
                    </a:ext>
                  </a:extLst>
                </a:gridCol>
                <a:gridCol w="4849666">
                  <a:extLst>
                    <a:ext uri="{9D8B030D-6E8A-4147-A177-3AD203B41FA5}">
                      <a16:colId xmlns:a16="http://schemas.microsoft.com/office/drawing/2014/main" val="20001"/>
                    </a:ext>
                  </a:extLst>
                </a:gridCol>
              </a:tblGrid>
              <a:tr h="325120">
                <a:tc>
                  <a:txBody>
                    <a:bodyPr/>
                    <a:lstStyle/>
                    <a:p>
                      <a:pPr algn="ctr"/>
                      <a:r>
                        <a:rPr lang="en-GB" sz="1600" dirty="0"/>
                        <a:t>Commonly used HTTP Request Methods</a:t>
                      </a:r>
                    </a:p>
                  </a:txBody>
                  <a:tcPr>
                    <a:noFill/>
                  </a:tcPr>
                </a:tc>
                <a:tc>
                  <a:txBody>
                    <a:bodyPr/>
                    <a:lstStyle/>
                    <a:p>
                      <a:pPr algn="ctr"/>
                      <a:r>
                        <a:rPr lang="en-GB" sz="1600" dirty="0"/>
                        <a:t>Intended meaning </a:t>
                      </a:r>
                    </a:p>
                  </a:txBody>
                  <a:tcPr>
                    <a:noFill/>
                  </a:tcPr>
                </a:tc>
                <a:extLst>
                  <a:ext uri="{0D108BD9-81ED-4DB2-BD59-A6C34878D82A}">
                    <a16:rowId xmlns:a16="http://schemas.microsoft.com/office/drawing/2014/main" val="10000"/>
                  </a:ext>
                </a:extLst>
              </a:tr>
              <a:tr h="325120">
                <a:tc>
                  <a:txBody>
                    <a:bodyPr/>
                    <a:lstStyle/>
                    <a:p>
                      <a:pPr algn="ctr"/>
                      <a:r>
                        <a:rPr lang="en-GB" sz="1600" dirty="0"/>
                        <a:t>POST</a:t>
                      </a:r>
                    </a:p>
                  </a:txBody>
                  <a:tcPr>
                    <a:noFill/>
                  </a:tcPr>
                </a:tc>
                <a:tc>
                  <a:txBody>
                    <a:bodyPr/>
                    <a:lstStyle/>
                    <a:p>
                      <a:pPr algn="l"/>
                      <a:r>
                        <a:rPr lang="en-GB" sz="1600" dirty="0"/>
                        <a:t>Create</a:t>
                      </a:r>
                      <a:r>
                        <a:rPr lang="en-GB" sz="1600" baseline="0" dirty="0"/>
                        <a:t> data on the server</a:t>
                      </a:r>
                      <a:endParaRPr lang="en-GB" sz="1600" dirty="0"/>
                    </a:p>
                  </a:txBody>
                  <a:tcPr>
                    <a:noFill/>
                  </a:tcPr>
                </a:tc>
                <a:extLst>
                  <a:ext uri="{0D108BD9-81ED-4DB2-BD59-A6C34878D82A}">
                    <a16:rowId xmlns:a16="http://schemas.microsoft.com/office/drawing/2014/main" val="10001"/>
                  </a:ext>
                </a:extLst>
              </a:tr>
              <a:tr h="325120">
                <a:tc>
                  <a:txBody>
                    <a:bodyPr/>
                    <a:lstStyle/>
                    <a:p>
                      <a:pPr algn="ctr"/>
                      <a:r>
                        <a:rPr lang="en-GB" sz="1600" dirty="0"/>
                        <a:t>GET</a:t>
                      </a:r>
                    </a:p>
                  </a:txBody>
                  <a:tcPr>
                    <a:noFill/>
                  </a:tcPr>
                </a:tc>
                <a:tc>
                  <a:txBody>
                    <a:bodyPr/>
                    <a:lstStyle/>
                    <a:p>
                      <a:pPr algn="l"/>
                      <a:r>
                        <a:rPr lang="en-GB" sz="1600" dirty="0"/>
                        <a:t>Retrieve</a:t>
                      </a:r>
                      <a:r>
                        <a:rPr lang="en-GB" sz="1600" baseline="0" dirty="0"/>
                        <a:t> data from the server</a:t>
                      </a:r>
                      <a:endParaRPr lang="en-GB" sz="1600" dirty="0"/>
                    </a:p>
                  </a:txBody>
                  <a:tcPr>
                    <a:noFill/>
                  </a:tcPr>
                </a:tc>
                <a:extLst>
                  <a:ext uri="{0D108BD9-81ED-4DB2-BD59-A6C34878D82A}">
                    <a16:rowId xmlns:a16="http://schemas.microsoft.com/office/drawing/2014/main" val="10002"/>
                  </a:ext>
                </a:extLst>
              </a:tr>
              <a:tr h="325120">
                <a:tc>
                  <a:txBody>
                    <a:bodyPr/>
                    <a:lstStyle/>
                    <a:p>
                      <a:pPr algn="ctr"/>
                      <a:r>
                        <a:rPr lang="en-GB" sz="1600" dirty="0"/>
                        <a:t>PUT</a:t>
                      </a:r>
                    </a:p>
                  </a:txBody>
                  <a:tcPr>
                    <a:noFill/>
                  </a:tcPr>
                </a:tc>
                <a:tc>
                  <a:txBody>
                    <a:bodyPr/>
                    <a:lstStyle/>
                    <a:p>
                      <a:pPr algn="l"/>
                      <a:r>
                        <a:rPr lang="en-GB" sz="1600" dirty="0"/>
                        <a:t>Update</a:t>
                      </a:r>
                      <a:r>
                        <a:rPr lang="en-GB" sz="1600" baseline="0" dirty="0"/>
                        <a:t> data on the server</a:t>
                      </a:r>
                      <a:endParaRPr lang="en-GB" sz="1600" dirty="0"/>
                    </a:p>
                  </a:txBody>
                  <a:tcPr>
                    <a:noFill/>
                  </a:tcPr>
                </a:tc>
                <a:extLst>
                  <a:ext uri="{0D108BD9-81ED-4DB2-BD59-A6C34878D82A}">
                    <a16:rowId xmlns:a16="http://schemas.microsoft.com/office/drawing/2014/main" val="10003"/>
                  </a:ext>
                </a:extLst>
              </a:tr>
              <a:tr h="325120">
                <a:tc>
                  <a:txBody>
                    <a:bodyPr/>
                    <a:lstStyle/>
                    <a:p>
                      <a:pPr algn="ctr"/>
                      <a:r>
                        <a:rPr lang="en-GB" sz="1600" dirty="0"/>
                        <a:t>DELETE</a:t>
                      </a:r>
                    </a:p>
                  </a:txBody>
                  <a:tcPr>
                    <a:noFill/>
                  </a:tcPr>
                </a:tc>
                <a:tc>
                  <a:txBody>
                    <a:bodyPr/>
                    <a:lstStyle/>
                    <a:p>
                      <a:pPr algn="l"/>
                      <a:r>
                        <a:rPr lang="en-GB" sz="1600" dirty="0"/>
                        <a:t>Delete</a:t>
                      </a:r>
                      <a:r>
                        <a:rPr lang="en-GB" sz="1600" baseline="0" dirty="0"/>
                        <a:t> data from the server</a:t>
                      </a:r>
                      <a:endParaRPr lang="en-GB" sz="1600" dirty="0"/>
                    </a:p>
                  </a:txBody>
                  <a:tcP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3385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childTnLst>
                          </p:cTn>
                        </p:par>
                        <p:par>
                          <p:cTn id="23" fill="hold">
                            <p:stCondLst>
                              <p:cond delay="1000"/>
                            </p:stCondLst>
                            <p:childTnLst>
                              <p:par>
                                <p:cTn id="24" presetID="22" presetClass="entr" presetSubtype="2"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right)">
                                      <p:cBhvr>
                                        <p:cTn id="26" dur="500"/>
                                        <p:tgtEl>
                                          <p:spTgt spid="14"/>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right)">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8" grpId="0"/>
      <p:bldP spid="19"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1226021602"/>
              </p:ext>
            </p:extLst>
          </p:nvPr>
        </p:nvGraphicFramePr>
        <p:xfrm>
          <a:off x="300839" y="1295400"/>
          <a:ext cx="8353660" cy="4668520"/>
        </p:xfrm>
        <a:graphic>
          <a:graphicData uri="http://schemas.openxmlformats.org/drawingml/2006/table">
            <a:tbl>
              <a:tblPr firstRow="1" bandRow="1">
                <a:tableStyleId>{ED083AE6-46FA-4A59-8FB0-9F97EB10719F}</a:tableStyleId>
              </a:tblPr>
              <a:tblGrid>
                <a:gridCol w="1375561">
                  <a:extLst>
                    <a:ext uri="{9D8B030D-6E8A-4147-A177-3AD203B41FA5}">
                      <a16:colId xmlns:a16="http://schemas.microsoft.com/office/drawing/2014/main" val="2952252398"/>
                    </a:ext>
                  </a:extLst>
                </a:gridCol>
                <a:gridCol w="6978099">
                  <a:extLst>
                    <a:ext uri="{9D8B030D-6E8A-4147-A177-3AD203B41FA5}">
                      <a16:colId xmlns:a16="http://schemas.microsoft.com/office/drawing/2014/main" val="3922384128"/>
                    </a:ext>
                  </a:extLst>
                </a:gridCol>
              </a:tblGrid>
              <a:tr h="370840">
                <a:tc>
                  <a:txBody>
                    <a:bodyPr/>
                    <a:lstStyle/>
                    <a:p>
                      <a:r>
                        <a:rPr lang="en-SG" b="1" dirty="0"/>
                        <a:t>URL</a:t>
                      </a:r>
                    </a:p>
                  </a:txBody>
                  <a:tcPr/>
                </a:tc>
                <a:tc>
                  <a:txBody>
                    <a:bodyPr/>
                    <a:lstStyle/>
                    <a:p>
                      <a:r>
                        <a:rPr lang="en-SG" b="0" dirty="0"/>
                        <a:t>GET http://localhost:5000/book/</a:t>
                      </a:r>
                      <a:r>
                        <a:rPr lang="en-SG" sz="1800" b="0" i="0" kern="1200" dirty="0">
                          <a:solidFill>
                            <a:schemeClr val="tx1"/>
                          </a:solidFill>
                          <a:effectLst/>
                          <a:latin typeface="+mn-lt"/>
                          <a:ea typeface="+mn-ea"/>
                          <a:cs typeface="+mn-cs"/>
                        </a:rPr>
                        <a:t>9781129474251</a:t>
                      </a:r>
                      <a:endParaRPr lang="en-SG" b="0" dirty="0"/>
                    </a:p>
                  </a:txBody>
                  <a:tcPr/>
                </a:tc>
                <a:extLst>
                  <a:ext uri="{0D108BD9-81ED-4DB2-BD59-A6C34878D82A}">
                    <a16:rowId xmlns:a16="http://schemas.microsoft.com/office/drawing/2014/main" val="4091040795"/>
                  </a:ext>
                </a:extLst>
              </a:tr>
              <a:tr h="370840">
                <a:tc>
                  <a:txBody>
                    <a:bodyPr/>
                    <a:lstStyle/>
                    <a:p>
                      <a:pPr marL="0" algn="l" defTabSz="914400" rtl="0" eaLnBrk="1" latinLnBrk="0" hangingPunct="1"/>
                      <a:r>
                        <a:rPr lang="en-SG" sz="1800" b="1" kern="1200" dirty="0">
                          <a:solidFill>
                            <a:schemeClr val="tx1"/>
                          </a:solidFill>
                          <a:latin typeface="+mn-lt"/>
                          <a:ea typeface="+mn-ea"/>
                          <a:cs typeface="+mn-cs"/>
                        </a:rPr>
                        <a:t>Request</a:t>
                      </a:r>
                    </a:p>
                  </a:txBody>
                  <a:tcPr>
                    <a:noFill/>
                  </a:tcPr>
                </a:tc>
                <a:tc>
                  <a:txBody>
                    <a:bodyPr/>
                    <a:lstStyle/>
                    <a:p>
                      <a:r>
                        <a:rPr lang="en-GB" sz="1800" b="0" dirty="0">
                          <a:solidFill>
                            <a:schemeClr val="tx1"/>
                          </a:solidFill>
                        </a:rPr>
                        <a:t>GET /book/9781129474251 HTTP/1.1</a:t>
                      </a:r>
                    </a:p>
                    <a:p>
                      <a:r>
                        <a:rPr lang="en-GB" sz="1800" b="0" dirty="0">
                          <a:solidFill>
                            <a:schemeClr val="tx1"/>
                          </a:solidFill>
                        </a:rPr>
                        <a:t>Host: localhost:5000</a:t>
                      </a:r>
                    </a:p>
                    <a:p>
                      <a:endParaRPr lang="en-GB" sz="1800" b="0" dirty="0">
                        <a:solidFill>
                          <a:schemeClr val="tx1"/>
                        </a:solidFill>
                      </a:endParaRPr>
                    </a:p>
                  </a:txBody>
                  <a:tcPr>
                    <a:noFill/>
                  </a:tcPr>
                </a:tc>
                <a:extLst>
                  <a:ext uri="{0D108BD9-81ED-4DB2-BD59-A6C34878D82A}">
                    <a16:rowId xmlns:a16="http://schemas.microsoft.com/office/drawing/2014/main" val="3369391265"/>
                  </a:ext>
                </a:extLst>
              </a:tr>
              <a:tr h="370840">
                <a:tc>
                  <a:txBody>
                    <a:bodyPr/>
                    <a:lstStyle/>
                    <a:p>
                      <a:r>
                        <a:rPr lang="en-SG" b="1" dirty="0"/>
                        <a:t>Response</a:t>
                      </a:r>
                    </a:p>
                  </a:txBody>
                  <a:tcPr/>
                </a:tc>
                <a:tc>
                  <a:txBody>
                    <a:bodyPr/>
                    <a:lstStyle/>
                    <a:p>
                      <a:r>
                        <a:rPr lang="en-GB" dirty="0"/>
                        <a:t>HTTP/1.0 200 OK</a:t>
                      </a:r>
                    </a:p>
                    <a:p>
                      <a:r>
                        <a:rPr lang="en-GB" dirty="0"/>
                        <a:t>Content-Type: application/</a:t>
                      </a:r>
                      <a:r>
                        <a:rPr lang="en-GB" dirty="0" err="1"/>
                        <a:t>json</a:t>
                      </a:r>
                      <a:endParaRPr lang="en-GB" dirty="0"/>
                    </a:p>
                    <a:p>
                      <a:r>
                        <a:rPr lang="en-GB" dirty="0"/>
                        <a:t>Content-Length: 103</a:t>
                      </a:r>
                    </a:p>
                    <a:p>
                      <a:r>
                        <a:rPr lang="en-GB" dirty="0"/>
                        <a:t>Access-Control-Allow-Origin: *</a:t>
                      </a:r>
                    </a:p>
                    <a:p>
                      <a:r>
                        <a:rPr lang="en-GB" dirty="0"/>
                        <a:t>Server: </a:t>
                      </a:r>
                      <a:r>
                        <a:rPr lang="en-GB" dirty="0" err="1"/>
                        <a:t>Werkzeug</a:t>
                      </a:r>
                      <a:r>
                        <a:rPr lang="en-GB" dirty="0"/>
                        <a:t>/0.16.0 Python/3.7.4</a:t>
                      </a:r>
                    </a:p>
                    <a:p>
                      <a:r>
                        <a:rPr lang="en-GB" dirty="0"/>
                        <a:t>Date: Sun, 29 Dec 2019 16:01:11 GMT</a:t>
                      </a:r>
                    </a:p>
                    <a:p>
                      <a:r>
                        <a:rPr lang="en-GB" dirty="0"/>
                        <a:t>{</a:t>
                      </a:r>
                    </a:p>
                    <a:p>
                      <a:r>
                        <a:rPr lang="en-GB" dirty="0"/>
                        <a:t>"availability": 2,</a:t>
                      </a:r>
                    </a:p>
                    <a:p>
                      <a:r>
                        <a:rPr lang="en-GB" dirty="0"/>
                        <a:t>"isbn13": "9781129474251",</a:t>
                      </a:r>
                    </a:p>
                    <a:p>
                      <a:r>
                        <a:rPr lang="en-GB" dirty="0"/>
                        <a:t>"price": 21.5,</a:t>
                      </a:r>
                    </a:p>
                    <a:p>
                      <a:r>
                        <a:rPr lang="en-GB" dirty="0"/>
                        <a:t>"title": "SQL in Nutshell"</a:t>
                      </a:r>
                    </a:p>
                    <a:p>
                      <a:r>
                        <a:rPr lang="en-GB" dirty="0"/>
                        <a:t>}</a:t>
                      </a:r>
                      <a:endParaRPr lang="en-SG" dirty="0"/>
                    </a:p>
                  </a:txBody>
                  <a:tcPr/>
                </a:tc>
                <a:extLst>
                  <a:ext uri="{0D108BD9-81ED-4DB2-BD59-A6C34878D82A}">
                    <a16:rowId xmlns:a16="http://schemas.microsoft.com/office/drawing/2014/main" val="4012048564"/>
                  </a:ext>
                </a:extLst>
              </a:tr>
            </a:tbl>
          </a:graphicData>
        </a:graphic>
      </p:graphicFrame>
      <p:sp>
        <p:nvSpPr>
          <p:cNvPr id="2" name="Title 1"/>
          <p:cNvSpPr>
            <a:spLocks noGrp="1"/>
          </p:cNvSpPr>
          <p:nvPr>
            <p:ph type="title"/>
          </p:nvPr>
        </p:nvSpPr>
        <p:spPr>
          <a:xfrm>
            <a:off x="211138" y="36146"/>
            <a:ext cx="8721725" cy="830997"/>
          </a:xfrm>
        </p:spPr>
        <p:txBody>
          <a:bodyPr/>
          <a:lstStyle/>
          <a:p>
            <a:r>
              <a:rPr lang="en-SG" sz="2400" dirty="0"/>
              <a:t>Sample Message Formats - HTTP Request &amp; Response (GET)</a:t>
            </a:r>
          </a:p>
        </p:txBody>
      </p:sp>
    </p:spTree>
    <p:extLst>
      <p:ext uri="{BB962C8B-B14F-4D97-AF65-F5344CB8AC3E}">
        <p14:creationId xmlns:p14="http://schemas.microsoft.com/office/powerpoint/2010/main" val="2840659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3937550790"/>
              </p:ext>
            </p:extLst>
          </p:nvPr>
        </p:nvGraphicFramePr>
        <p:xfrm>
          <a:off x="433270" y="885599"/>
          <a:ext cx="8277460" cy="5765800"/>
        </p:xfrm>
        <a:graphic>
          <a:graphicData uri="http://schemas.openxmlformats.org/drawingml/2006/table">
            <a:tbl>
              <a:tblPr firstRow="1" bandRow="1">
                <a:tableStyleId>{ED083AE6-46FA-4A59-8FB0-9F97EB10719F}</a:tableStyleId>
              </a:tblPr>
              <a:tblGrid>
                <a:gridCol w="1395530">
                  <a:extLst>
                    <a:ext uri="{9D8B030D-6E8A-4147-A177-3AD203B41FA5}">
                      <a16:colId xmlns:a16="http://schemas.microsoft.com/office/drawing/2014/main" val="2952252398"/>
                    </a:ext>
                  </a:extLst>
                </a:gridCol>
                <a:gridCol w="6881930">
                  <a:extLst>
                    <a:ext uri="{9D8B030D-6E8A-4147-A177-3AD203B41FA5}">
                      <a16:colId xmlns:a16="http://schemas.microsoft.com/office/drawing/2014/main" val="753167112"/>
                    </a:ext>
                  </a:extLst>
                </a:gridCol>
              </a:tblGrid>
              <a:tr h="370840">
                <a:tc>
                  <a:txBody>
                    <a:bodyPr/>
                    <a:lstStyle/>
                    <a:p>
                      <a:r>
                        <a:rPr lang="en-SG" b="1" dirty="0"/>
                        <a:t>URL</a:t>
                      </a:r>
                    </a:p>
                  </a:txBody>
                  <a:tcPr/>
                </a:tc>
                <a:tc>
                  <a:txBody>
                    <a:bodyPr/>
                    <a:lstStyle/>
                    <a:p>
                      <a:r>
                        <a:rPr lang="en-SG" b="0" dirty="0"/>
                        <a:t>POST http://127.0.0.1:5000/book/9781449474453400</a:t>
                      </a:r>
                    </a:p>
                  </a:txBody>
                  <a:tcPr/>
                </a:tc>
                <a:extLst>
                  <a:ext uri="{0D108BD9-81ED-4DB2-BD59-A6C34878D82A}">
                    <a16:rowId xmlns:a16="http://schemas.microsoft.com/office/drawing/2014/main" val="4091040795"/>
                  </a:ext>
                </a:extLst>
              </a:tr>
              <a:tr h="370840">
                <a:tc>
                  <a:txBody>
                    <a:bodyPr/>
                    <a:lstStyle/>
                    <a:p>
                      <a:pPr marL="0" algn="l" defTabSz="914400" rtl="0" eaLnBrk="1" latinLnBrk="0" hangingPunct="1"/>
                      <a:r>
                        <a:rPr lang="en-SG" sz="1800" b="1" kern="1200" dirty="0">
                          <a:solidFill>
                            <a:schemeClr val="tx1"/>
                          </a:solidFill>
                          <a:latin typeface="+mn-lt"/>
                          <a:ea typeface="+mn-ea"/>
                          <a:cs typeface="+mn-cs"/>
                        </a:rPr>
                        <a:t>Request</a:t>
                      </a:r>
                    </a:p>
                  </a:txBody>
                  <a:tcPr>
                    <a:noFill/>
                  </a:tcPr>
                </a:tc>
                <a:tc>
                  <a:txBody>
                    <a:bodyPr/>
                    <a:lstStyle/>
                    <a:p>
                      <a:r>
                        <a:rPr lang="en-GB" dirty="0"/>
                        <a:t>POST /book/9781449474453 HTTP/1.1</a:t>
                      </a:r>
                    </a:p>
                    <a:p>
                      <a:r>
                        <a:rPr lang="en-GB" dirty="0"/>
                        <a:t>Content-Type: application/</a:t>
                      </a:r>
                      <a:r>
                        <a:rPr lang="en-GB" dirty="0" err="1"/>
                        <a:t>json</a:t>
                      </a:r>
                      <a:endParaRPr lang="en-GB" dirty="0"/>
                    </a:p>
                    <a:p>
                      <a:r>
                        <a:rPr lang="en-GB" dirty="0"/>
                        <a:t>Host: 127.0.0.1:5000</a:t>
                      </a:r>
                    </a:p>
                    <a:p>
                      <a:r>
                        <a:rPr lang="en-GB" dirty="0"/>
                        <a:t>{</a:t>
                      </a:r>
                    </a:p>
                    <a:p>
                      <a:r>
                        <a:rPr lang="en-GB" dirty="0"/>
                        <a:t>"title": "Tale of Zelda",</a:t>
                      </a:r>
                    </a:p>
                    <a:p>
                      <a:r>
                        <a:rPr lang="en-GB" dirty="0"/>
                        <a:t>"price": 33.40,</a:t>
                      </a:r>
                    </a:p>
                    <a:p>
                      <a:r>
                        <a:rPr lang="en-GB" dirty="0"/>
                        <a:t>"availability": 21</a:t>
                      </a:r>
                    </a:p>
                    <a:p>
                      <a:r>
                        <a:rPr lang="en-GB" dirty="0"/>
                        <a:t>}</a:t>
                      </a:r>
                    </a:p>
                  </a:txBody>
                  <a:tcPr>
                    <a:noFill/>
                  </a:tcPr>
                </a:tc>
                <a:extLst>
                  <a:ext uri="{0D108BD9-81ED-4DB2-BD59-A6C34878D82A}">
                    <a16:rowId xmlns:a16="http://schemas.microsoft.com/office/drawing/2014/main" val="3369391265"/>
                  </a:ext>
                </a:extLst>
              </a:tr>
              <a:tr h="370840">
                <a:tc>
                  <a:txBody>
                    <a:bodyPr/>
                    <a:lstStyle/>
                    <a:p>
                      <a:r>
                        <a:rPr lang="en-SG" b="1" dirty="0"/>
                        <a:t>Response</a:t>
                      </a:r>
                    </a:p>
                  </a:txBody>
                  <a:tcPr/>
                </a:tc>
                <a:tc>
                  <a:txBody>
                    <a:bodyPr/>
                    <a:lstStyle/>
                    <a:p>
                      <a:r>
                        <a:rPr lang="en-GB" dirty="0"/>
                        <a:t>HTTP/1.0 400 BAD REQUEST</a:t>
                      </a:r>
                    </a:p>
                    <a:p>
                      <a:r>
                        <a:rPr lang="en-GB" dirty="0"/>
                        <a:t>Content-Type: application/</a:t>
                      </a:r>
                      <a:r>
                        <a:rPr lang="en-GB" dirty="0" err="1"/>
                        <a:t>json</a:t>
                      </a:r>
                      <a:endParaRPr lang="en-GB" dirty="0"/>
                    </a:p>
                    <a:p>
                      <a:r>
                        <a:rPr lang="en-GB" dirty="0"/>
                        <a:t>Content-Length: 109</a:t>
                      </a:r>
                    </a:p>
                    <a:p>
                      <a:r>
                        <a:rPr lang="en-GB" dirty="0"/>
                        <a:t>Access-Control-Allow-Origin: *</a:t>
                      </a:r>
                    </a:p>
                    <a:p>
                      <a:r>
                        <a:rPr lang="en-GB" dirty="0"/>
                        <a:t>Server: </a:t>
                      </a:r>
                      <a:r>
                        <a:rPr lang="en-GB" dirty="0" err="1"/>
                        <a:t>Werkzeug</a:t>
                      </a:r>
                      <a:r>
                        <a:rPr lang="en-GB" dirty="0"/>
                        <a:t>/0.16.0 Python/3.7.4</a:t>
                      </a:r>
                    </a:p>
                    <a:p>
                      <a:r>
                        <a:rPr lang="en-GB" dirty="0"/>
                        <a:t>Date: Sun, 29 Dec 2019 16:11:32 GMT</a:t>
                      </a:r>
                    </a:p>
                    <a:p>
                      <a:r>
                        <a:rPr lang="en-GB" dirty="0"/>
                        <a:t>{</a:t>
                      </a:r>
                    </a:p>
                    <a:p>
                      <a:r>
                        <a:rPr lang="en-GB" dirty="0"/>
                        <a:t>"code": 400,</a:t>
                      </a:r>
                    </a:p>
                    <a:p>
                      <a:r>
                        <a:rPr lang="en-GB" dirty="0"/>
                        <a:t>"data": "9781449474453",</a:t>
                      </a:r>
                    </a:p>
                    <a:p>
                      <a:r>
                        <a:rPr lang="en-GB" dirty="0"/>
                        <a:t>"message": "A book with the isbn13 has already existed."</a:t>
                      </a:r>
                    </a:p>
                    <a:p>
                      <a:r>
                        <a:rPr lang="en-GB" dirty="0"/>
                        <a:t>}</a:t>
                      </a:r>
                    </a:p>
                  </a:txBody>
                  <a:tcPr/>
                </a:tc>
                <a:extLst>
                  <a:ext uri="{0D108BD9-81ED-4DB2-BD59-A6C34878D82A}">
                    <a16:rowId xmlns:a16="http://schemas.microsoft.com/office/drawing/2014/main" val="4012048564"/>
                  </a:ext>
                </a:extLst>
              </a:tr>
            </a:tbl>
          </a:graphicData>
        </a:graphic>
      </p:graphicFrame>
      <p:sp>
        <p:nvSpPr>
          <p:cNvPr id="2" name="Title 1"/>
          <p:cNvSpPr>
            <a:spLocks noGrp="1"/>
          </p:cNvSpPr>
          <p:nvPr>
            <p:ph type="title"/>
          </p:nvPr>
        </p:nvSpPr>
        <p:spPr>
          <a:xfrm>
            <a:off x="211138" y="36146"/>
            <a:ext cx="8721725" cy="830997"/>
          </a:xfrm>
        </p:spPr>
        <p:txBody>
          <a:bodyPr/>
          <a:lstStyle/>
          <a:p>
            <a:r>
              <a:rPr lang="en-SG" sz="2400" dirty="0"/>
              <a:t>Sample Message Formats - HTTP Request &amp; Response (POST)</a:t>
            </a:r>
          </a:p>
        </p:txBody>
      </p:sp>
    </p:spTree>
    <p:extLst>
      <p:ext uri="{BB962C8B-B14F-4D97-AF65-F5344CB8AC3E}">
        <p14:creationId xmlns:p14="http://schemas.microsoft.com/office/powerpoint/2010/main" val="3869452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Load Balancer</a:t>
            </a:r>
          </a:p>
        </p:txBody>
      </p:sp>
      <p:sp>
        <p:nvSpPr>
          <p:cNvPr id="3" name="Content Placeholder 2"/>
          <p:cNvSpPr>
            <a:spLocks noGrp="1"/>
          </p:cNvSpPr>
          <p:nvPr>
            <p:ph idx="1"/>
          </p:nvPr>
        </p:nvSpPr>
        <p:spPr/>
        <p:txBody>
          <a:bodyPr/>
          <a:lstStyle/>
          <a:p>
            <a:r>
              <a:rPr lang="en-SG" dirty="0"/>
              <a:t>Route network traffics to different receivers and </a:t>
            </a:r>
            <a:r>
              <a:rPr lang="en-SG" b="1" dirty="0"/>
              <a:t>dispatch processing workloads </a:t>
            </a:r>
            <a:r>
              <a:rPr lang="en-SG" dirty="0"/>
              <a:t>among them</a:t>
            </a:r>
          </a:p>
        </p:txBody>
      </p:sp>
      <p:pic>
        <p:nvPicPr>
          <p:cNvPr id="5" name="Content Placeholder 4" descr="Category:Gartoon icons - Wikimedia Commons"/>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7458212" y="1767734"/>
            <a:ext cx="989330" cy="997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7428704" y="2765378"/>
            <a:ext cx="1036117" cy="369332"/>
          </a:xfrm>
          <a:prstGeom prst="rect">
            <a:avLst/>
          </a:prstGeom>
          <a:noFill/>
        </p:spPr>
        <p:txBody>
          <a:bodyPr wrap="none" rtlCol="0">
            <a:spAutoFit/>
          </a:bodyPr>
          <a:lstStyle/>
          <a:p>
            <a:r>
              <a:rPr lang="en-SG" sz="1800" b="0" dirty="0">
                <a:solidFill>
                  <a:schemeClr val="tx1"/>
                </a:solidFill>
              </a:rPr>
              <a:t>Server 1</a:t>
            </a:r>
          </a:p>
        </p:txBody>
      </p:sp>
      <p:pic>
        <p:nvPicPr>
          <p:cNvPr id="7" name="Content Placeholder 4" descr="Category:Gartoon icons - Wikimedia Commons"/>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7469819" y="3324534"/>
            <a:ext cx="989330" cy="997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7440311" y="4322178"/>
            <a:ext cx="1036117" cy="369332"/>
          </a:xfrm>
          <a:prstGeom prst="rect">
            <a:avLst/>
          </a:prstGeom>
          <a:noFill/>
        </p:spPr>
        <p:txBody>
          <a:bodyPr wrap="none" rtlCol="0">
            <a:spAutoFit/>
          </a:bodyPr>
          <a:lstStyle/>
          <a:p>
            <a:r>
              <a:rPr lang="en-SG" sz="1800" b="0" dirty="0">
                <a:solidFill>
                  <a:schemeClr val="tx1"/>
                </a:solidFill>
              </a:rPr>
              <a:t>Server 2</a:t>
            </a:r>
          </a:p>
        </p:txBody>
      </p:sp>
      <p:pic>
        <p:nvPicPr>
          <p:cNvPr id="9" name="Content Placeholder 4" descr="Category:Gartoon icons - Wikimedia Commons"/>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7469819" y="5076308"/>
            <a:ext cx="989330" cy="997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7440311" y="6073952"/>
            <a:ext cx="1098634" cy="369332"/>
          </a:xfrm>
          <a:prstGeom prst="rect">
            <a:avLst/>
          </a:prstGeom>
          <a:noFill/>
        </p:spPr>
        <p:txBody>
          <a:bodyPr wrap="none" rtlCol="0">
            <a:spAutoFit/>
          </a:bodyPr>
          <a:lstStyle/>
          <a:p>
            <a:r>
              <a:rPr lang="en-SG" sz="1800" b="0" dirty="0">
                <a:solidFill>
                  <a:schemeClr val="tx1"/>
                </a:solidFill>
              </a:rPr>
              <a:t>Server …</a:t>
            </a:r>
          </a:p>
        </p:txBody>
      </p:sp>
      <p:pic>
        <p:nvPicPr>
          <p:cNvPr id="11" name="Picture 10" descr="Datei:AWS Simple Icons Networking Amazon Elastic Load ..."/>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41019" y="3395993"/>
            <a:ext cx="870644" cy="870644"/>
          </a:xfrm>
          <a:prstGeom prst="rect">
            <a:avLst/>
          </a:prstGeom>
        </p:spPr>
      </p:pic>
      <p:cxnSp>
        <p:nvCxnSpPr>
          <p:cNvPr id="12" name="Elbow Connector 11"/>
          <p:cNvCxnSpPr>
            <a:stCxn id="11" idx="3"/>
            <a:endCxn id="7" idx="1"/>
          </p:cNvCxnSpPr>
          <p:nvPr/>
        </p:nvCxnSpPr>
        <p:spPr bwMode="auto">
          <a:xfrm flipV="1">
            <a:off x="6511663" y="3823356"/>
            <a:ext cx="958156" cy="7959"/>
          </a:xfrm>
          <a:prstGeom prst="bentConnector3">
            <a:avLst>
              <a:gd name="adj1" fmla="val 50000"/>
            </a:avLst>
          </a:prstGeom>
          <a:noFill/>
          <a:ln w="9525" cap="flat" cmpd="sng" algn="ctr">
            <a:solidFill>
              <a:schemeClr val="tx1"/>
            </a:solidFill>
            <a:prstDash val="solid"/>
            <a:round/>
            <a:headEnd type="triangle"/>
            <a:tailEnd type="triangle"/>
          </a:ln>
          <a:effectLst/>
        </p:spPr>
      </p:cxnSp>
      <p:cxnSp>
        <p:nvCxnSpPr>
          <p:cNvPr id="13" name="Elbow Connector 12"/>
          <p:cNvCxnSpPr>
            <a:stCxn id="11" idx="0"/>
            <a:endCxn id="5" idx="1"/>
          </p:cNvCxnSpPr>
          <p:nvPr/>
        </p:nvCxnSpPr>
        <p:spPr bwMode="auto">
          <a:xfrm rot="5400000" flipH="1" flipV="1">
            <a:off x="6202558" y="2140340"/>
            <a:ext cx="1129437" cy="1381871"/>
          </a:xfrm>
          <a:prstGeom prst="bentConnector2">
            <a:avLst/>
          </a:prstGeom>
          <a:noFill/>
          <a:ln w="9525" cap="flat" cmpd="sng" algn="ctr">
            <a:solidFill>
              <a:schemeClr val="tx1"/>
            </a:solidFill>
            <a:prstDash val="solid"/>
            <a:round/>
            <a:headEnd type="triangle"/>
            <a:tailEnd type="triangle"/>
          </a:ln>
          <a:effectLst/>
        </p:spPr>
      </p:cxnSp>
      <p:cxnSp>
        <p:nvCxnSpPr>
          <p:cNvPr id="14" name="Elbow Connector 13"/>
          <p:cNvCxnSpPr>
            <a:stCxn id="11" idx="2"/>
            <a:endCxn id="9" idx="1"/>
          </p:cNvCxnSpPr>
          <p:nvPr/>
        </p:nvCxnSpPr>
        <p:spPr bwMode="auto">
          <a:xfrm rot="16200000" flipH="1">
            <a:off x="6118834" y="4224144"/>
            <a:ext cx="1308493" cy="1393478"/>
          </a:xfrm>
          <a:prstGeom prst="bentConnector2">
            <a:avLst/>
          </a:prstGeom>
          <a:noFill/>
          <a:ln w="9525" cap="flat" cmpd="sng" algn="ctr">
            <a:solidFill>
              <a:schemeClr val="tx1"/>
            </a:solidFill>
            <a:prstDash val="solid"/>
            <a:round/>
            <a:headEnd type="triangle"/>
            <a:tailEnd type="triangle"/>
          </a:ln>
          <a:effectLst/>
        </p:spPr>
      </p:cxnSp>
      <p:pic>
        <p:nvPicPr>
          <p:cNvPr id="15" name="Picture 14" descr="File:Gorilla-thinclient.svg - Wikimedia Commons"/>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4219" y="2732930"/>
            <a:ext cx="981497" cy="981497"/>
          </a:xfrm>
          <a:prstGeom prst="rect">
            <a:avLst/>
          </a:prstGeom>
        </p:spPr>
      </p:pic>
      <p:pic>
        <p:nvPicPr>
          <p:cNvPr id="16" name="Picture 15" descr="Cooliris - Wikipedia"/>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6613" y="3548283"/>
            <a:ext cx="718354" cy="718354"/>
          </a:xfrm>
          <a:prstGeom prst="rect">
            <a:avLst/>
          </a:prstGeom>
        </p:spPr>
      </p:pic>
      <p:pic>
        <p:nvPicPr>
          <p:cNvPr id="17" name="Picture 16" descr="Category:Telephone icons - Wikimedia Commons"/>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71244" y="4179282"/>
            <a:ext cx="714317" cy="714317"/>
          </a:xfrm>
          <a:prstGeom prst="rect">
            <a:avLst/>
          </a:prstGeom>
        </p:spPr>
      </p:pic>
      <p:sp>
        <p:nvSpPr>
          <p:cNvPr id="18" name="TextBox 17"/>
          <p:cNvSpPr txBox="1"/>
          <p:nvPr/>
        </p:nvSpPr>
        <p:spPr>
          <a:xfrm>
            <a:off x="230819" y="5054638"/>
            <a:ext cx="1905000" cy="729416"/>
          </a:xfrm>
          <a:prstGeom prst="rect">
            <a:avLst/>
          </a:prstGeom>
          <a:noFill/>
        </p:spPr>
        <p:txBody>
          <a:bodyPr wrap="square" rtlCol="0">
            <a:spAutoFit/>
          </a:bodyPr>
          <a:lstStyle/>
          <a:p>
            <a:pPr algn="ctr"/>
            <a:r>
              <a:rPr lang="en-SG" sz="2000" b="0" dirty="0">
                <a:solidFill>
                  <a:schemeClr val="tx1"/>
                </a:solidFill>
              </a:rPr>
              <a:t>Many different users/clients</a:t>
            </a:r>
          </a:p>
        </p:txBody>
      </p:sp>
      <p:pic>
        <p:nvPicPr>
          <p:cNvPr id="19" name="Picture 18" descr="File:Internet-icon.svg - Wikimedia Commons"/>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543717" y="2780397"/>
            <a:ext cx="2085917" cy="2085917"/>
          </a:xfrm>
          <a:prstGeom prst="rect">
            <a:avLst/>
          </a:prstGeom>
        </p:spPr>
      </p:pic>
      <p:cxnSp>
        <p:nvCxnSpPr>
          <p:cNvPr id="20" name="Straight Arrow Connector 19"/>
          <p:cNvCxnSpPr>
            <a:stCxn id="19" idx="3"/>
            <a:endCxn id="11" idx="1"/>
          </p:cNvCxnSpPr>
          <p:nvPr/>
        </p:nvCxnSpPr>
        <p:spPr bwMode="auto">
          <a:xfrm>
            <a:off x="4629634" y="3823356"/>
            <a:ext cx="1011385" cy="7959"/>
          </a:xfrm>
          <a:prstGeom prst="straightConnector1">
            <a:avLst/>
          </a:prstGeom>
          <a:noFill/>
          <a:ln w="9525" cap="flat" cmpd="sng" algn="ctr">
            <a:solidFill>
              <a:schemeClr val="tx1"/>
            </a:solidFill>
            <a:prstDash val="solid"/>
            <a:round/>
            <a:headEnd type="triangle"/>
            <a:tailEnd type="triangle"/>
          </a:ln>
          <a:effectLst/>
        </p:spPr>
      </p:cxnSp>
      <p:cxnSp>
        <p:nvCxnSpPr>
          <p:cNvPr id="21" name="Straight Arrow Connector 20"/>
          <p:cNvCxnSpPr>
            <a:stCxn id="15" idx="3"/>
          </p:cNvCxnSpPr>
          <p:nvPr/>
        </p:nvCxnSpPr>
        <p:spPr bwMode="auto">
          <a:xfrm flipV="1">
            <a:off x="1745716" y="3223678"/>
            <a:ext cx="999703" cy="1"/>
          </a:xfrm>
          <a:prstGeom prst="straightConnector1">
            <a:avLst/>
          </a:prstGeom>
          <a:noFill/>
          <a:ln w="9525" cap="flat" cmpd="sng" algn="ctr">
            <a:solidFill>
              <a:schemeClr val="tx1"/>
            </a:solidFill>
            <a:prstDash val="solid"/>
            <a:round/>
            <a:headEnd type="triangle"/>
            <a:tailEnd type="triangle"/>
          </a:ln>
          <a:effectLst/>
        </p:spPr>
      </p:cxnSp>
      <p:cxnSp>
        <p:nvCxnSpPr>
          <p:cNvPr id="22" name="Straight Arrow Connector 21"/>
          <p:cNvCxnSpPr/>
          <p:nvPr/>
        </p:nvCxnSpPr>
        <p:spPr bwMode="auto">
          <a:xfrm flipV="1">
            <a:off x="1399490" y="3873612"/>
            <a:ext cx="999703" cy="1"/>
          </a:xfrm>
          <a:prstGeom prst="straightConnector1">
            <a:avLst/>
          </a:prstGeom>
          <a:noFill/>
          <a:ln w="9525" cap="flat" cmpd="sng" algn="ctr">
            <a:solidFill>
              <a:schemeClr val="tx1"/>
            </a:solidFill>
            <a:prstDash val="solid"/>
            <a:round/>
            <a:headEnd type="triangle"/>
            <a:tailEnd type="triangle"/>
          </a:ln>
          <a:effectLst/>
        </p:spPr>
      </p:cxnSp>
      <p:cxnSp>
        <p:nvCxnSpPr>
          <p:cNvPr id="23" name="Straight Arrow Connector 22"/>
          <p:cNvCxnSpPr/>
          <p:nvPr/>
        </p:nvCxnSpPr>
        <p:spPr bwMode="auto">
          <a:xfrm flipV="1">
            <a:off x="1708251" y="4518273"/>
            <a:ext cx="999703" cy="1"/>
          </a:xfrm>
          <a:prstGeom prst="straightConnector1">
            <a:avLst/>
          </a:prstGeom>
          <a:noFill/>
          <a:ln w="9525" cap="flat" cmpd="sng" algn="ctr">
            <a:solidFill>
              <a:schemeClr val="tx1"/>
            </a:solidFill>
            <a:prstDash val="solid"/>
            <a:round/>
            <a:headEnd type="triangle"/>
            <a:tailEnd type="triangle"/>
          </a:ln>
          <a:effectLst/>
        </p:spPr>
      </p:cxnSp>
      <p:sp>
        <p:nvSpPr>
          <p:cNvPr id="24" name="TextBox 23"/>
          <p:cNvSpPr txBox="1"/>
          <p:nvPr/>
        </p:nvSpPr>
        <p:spPr>
          <a:xfrm>
            <a:off x="2529803" y="5072288"/>
            <a:ext cx="1905000" cy="400110"/>
          </a:xfrm>
          <a:prstGeom prst="rect">
            <a:avLst/>
          </a:prstGeom>
          <a:noFill/>
        </p:spPr>
        <p:txBody>
          <a:bodyPr wrap="square" rtlCol="0">
            <a:spAutoFit/>
          </a:bodyPr>
          <a:lstStyle/>
          <a:p>
            <a:pPr algn="ctr"/>
            <a:r>
              <a:rPr lang="en-SG" sz="2000" b="0" dirty="0">
                <a:solidFill>
                  <a:schemeClr val="tx1"/>
                </a:solidFill>
              </a:rPr>
              <a:t>Network</a:t>
            </a:r>
          </a:p>
        </p:txBody>
      </p:sp>
      <p:sp>
        <p:nvSpPr>
          <p:cNvPr id="25" name="TextBox 24"/>
          <p:cNvSpPr txBox="1"/>
          <p:nvPr/>
        </p:nvSpPr>
        <p:spPr>
          <a:xfrm>
            <a:off x="5086351" y="4112588"/>
            <a:ext cx="2532111" cy="461665"/>
          </a:xfrm>
          <a:prstGeom prst="rect">
            <a:avLst/>
          </a:prstGeom>
          <a:noFill/>
        </p:spPr>
        <p:txBody>
          <a:bodyPr wrap="square" rtlCol="0">
            <a:spAutoFit/>
          </a:bodyPr>
          <a:lstStyle/>
          <a:p>
            <a:pPr algn="ctr"/>
            <a:r>
              <a:rPr lang="en-SG" sz="2400" dirty="0">
                <a:solidFill>
                  <a:schemeClr val="tx1"/>
                </a:solidFill>
              </a:rPr>
              <a:t>Load Balancer</a:t>
            </a:r>
          </a:p>
        </p:txBody>
      </p:sp>
    </p:spTree>
    <p:extLst>
      <p:ext uri="{BB962C8B-B14F-4D97-AF65-F5344CB8AC3E}">
        <p14:creationId xmlns:p14="http://schemas.microsoft.com/office/powerpoint/2010/main" val="3469048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Network Address Translation (NAT)</a:t>
            </a:r>
          </a:p>
        </p:txBody>
      </p:sp>
      <p:sp>
        <p:nvSpPr>
          <p:cNvPr id="3" name="Content Placeholder 2"/>
          <p:cNvSpPr>
            <a:spLocks noGrp="1"/>
          </p:cNvSpPr>
          <p:nvPr>
            <p:ph idx="1"/>
          </p:nvPr>
        </p:nvSpPr>
        <p:spPr/>
        <p:txBody>
          <a:bodyPr/>
          <a:lstStyle/>
          <a:p>
            <a:r>
              <a:rPr lang="en-SG" b="1" dirty="0"/>
              <a:t>Map one network address </a:t>
            </a:r>
            <a:r>
              <a:rPr lang="en-SG" dirty="0"/>
              <a:t>(e.g., an IP and a port number)</a:t>
            </a:r>
            <a:r>
              <a:rPr lang="en-SG" b="1" dirty="0"/>
              <a:t> to another</a:t>
            </a:r>
            <a:r>
              <a:rPr lang="en-SG" dirty="0"/>
              <a:t> by modifying the address information in network communication data</a:t>
            </a:r>
          </a:p>
          <a:p>
            <a:pPr lvl="1"/>
            <a:r>
              <a:rPr lang="en-SG" dirty="0"/>
              <a:t>So that, data can be (re)routed by the network to a different receiver or can appear to come from a different sender.</a:t>
            </a:r>
          </a:p>
          <a:p>
            <a:r>
              <a:rPr lang="en-SG" dirty="0"/>
              <a:t>E.g., the router</a:t>
            </a:r>
            <a:br>
              <a:rPr lang="en-SG" dirty="0"/>
            </a:br>
            <a:r>
              <a:rPr lang="en-SG" dirty="0"/>
              <a:t>at our home</a:t>
            </a:r>
          </a:p>
        </p:txBody>
      </p:sp>
      <p:pic>
        <p:nvPicPr>
          <p:cNvPr id="5124" name="Picture 4" descr="a diagram of a private network with a router as the gateway and NAT dev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3053558"/>
            <a:ext cx="4724400" cy="35433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1C37292-23EB-4992-939C-137CBEABE950}"/>
              </a:ext>
            </a:extLst>
          </p:cNvPr>
          <p:cNvSpPr txBox="1"/>
          <p:nvPr/>
        </p:nvSpPr>
        <p:spPr>
          <a:xfrm>
            <a:off x="4991100" y="4748811"/>
            <a:ext cx="1295400" cy="307777"/>
          </a:xfrm>
          <a:prstGeom prst="rect">
            <a:avLst/>
          </a:prstGeom>
          <a:noFill/>
        </p:spPr>
        <p:txBody>
          <a:bodyPr wrap="square" rtlCol="0">
            <a:spAutoFit/>
          </a:bodyPr>
          <a:lstStyle/>
          <a:p>
            <a:r>
              <a:rPr lang="en-SG" sz="1400" b="0" dirty="0">
                <a:solidFill>
                  <a:schemeClr val="tx1"/>
                </a:solidFill>
                <a:latin typeface="Comic Sans MS" panose="030F0702030302020204" pitchFamily="66" charset="0"/>
                <a:cs typeface="Courier New" panose="02070309020205020404" pitchFamily="49" charset="0"/>
              </a:rPr>
              <a:t>192.168.0.1</a:t>
            </a:r>
          </a:p>
        </p:txBody>
      </p:sp>
    </p:spTree>
    <p:extLst>
      <p:ext uri="{BB962C8B-B14F-4D97-AF65-F5344CB8AC3E}">
        <p14:creationId xmlns:p14="http://schemas.microsoft.com/office/powerpoint/2010/main" val="3902588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037" y="228600"/>
            <a:ext cx="8721725" cy="954107"/>
          </a:xfrm>
        </p:spPr>
        <p:txBody>
          <a:bodyPr/>
          <a:lstStyle/>
          <a:p>
            <a:r>
              <a:rPr lang="en-SG" dirty="0"/>
              <a:t>Network Address Translation (NAT)</a:t>
            </a:r>
            <a:br>
              <a:rPr lang="en-SG" dirty="0"/>
            </a:br>
            <a:r>
              <a:rPr lang="en-SG" dirty="0"/>
              <a:t>Enabled Router</a:t>
            </a:r>
          </a:p>
        </p:txBody>
      </p:sp>
      <p:pic>
        <p:nvPicPr>
          <p:cNvPr id="10242" name="Picture 2" descr="a diagram of a request being made from an internal IP through the router to an external I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 y="1817290"/>
            <a:ext cx="4495800" cy="3371851"/>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a diagram of the router returning the response from an external IP to the source internal 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7400" y="1810940"/>
            <a:ext cx="4495800" cy="33718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8100" y="5189140"/>
            <a:ext cx="9055100" cy="246221"/>
          </a:xfrm>
          <a:prstGeom prst="rect">
            <a:avLst/>
          </a:prstGeom>
          <a:noFill/>
        </p:spPr>
        <p:txBody>
          <a:bodyPr wrap="square" rtlCol="0">
            <a:spAutoFit/>
          </a:bodyPr>
          <a:lstStyle/>
          <a:p>
            <a:pPr algn="ctr"/>
            <a:r>
              <a:rPr lang="en-SG" sz="1000" b="0" dirty="0">
                <a:solidFill>
                  <a:schemeClr val="tx1"/>
                </a:solidFill>
              </a:rPr>
              <a:t>Courtesy of Cube Drone’s </a:t>
            </a:r>
            <a:r>
              <a:rPr lang="en-SG" sz="1000" b="0" dirty="0" err="1">
                <a:solidFill>
                  <a:schemeClr val="tx1"/>
                </a:solidFill>
                <a:hlinkClick r:id="rId5"/>
              </a:rPr>
              <a:t>buildatheweb</a:t>
            </a:r>
            <a:r>
              <a:rPr lang="en-SG" sz="1000" b="0" dirty="0">
                <a:solidFill>
                  <a:schemeClr val="tx1"/>
                </a:solidFill>
              </a:rPr>
              <a:t>. </a:t>
            </a:r>
            <a:r>
              <a:rPr lang="en-GB" sz="1000" b="0" dirty="0">
                <a:solidFill>
                  <a:schemeClr val="tx1"/>
                </a:solidFill>
              </a:rPr>
              <a:t>Licensed under a </a:t>
            </a:r>
            <a:r>
              <a:rPr lang="en-GB" sz="1000" b="0" dirty="0">
                <a:solidFill>
                  <a:schemeClr val="tx1"/>
                </a:solidFill>
                <a:hlinkClick r:id="rId6"/>
              </a:rPr>
              <a:t>Creative Commons Attribution-</a:t>
            </a:r>
            <a:r>
              <a:rPr lang="en-GB" sz="1000" b="0" dirty="0" err="1">
                <a:solidFill>
                  <a:schemeClr val="tx1"/>
                </a:solidFill>
                <a:hlinkClick r:id="rId6"/>
              </a:rPr>
              <a:t>NonCommercial</a:t>
            </a:r>
            <a:r>
              <a:rPr lang="en-GB" sz="1000" b="0" dirty="0">
                <a:solidFill>
                  <a:schemeClr val="tx1"/>
                </a:solidFill>
                <a:hlinkClick r:id="rId6"/>
              </a:rPr>
              <a:t>-</a:t>
            </a:r>
            <a:r>
              <a:rPr lang="en-GB" sz="1000" b="0" dirty="0" err="1">
                <a:solidFill>
                  <a:schemeClr val="tx1"/>
                </a:solidFill>
                <a:hlinkClick r:id="rId6"/>
              </a:rPr>
              <a:t>ShareAlike</a:t>
            </a:r>
            <a:r>
              <a:rPr lang="en-GB" sz="1000" b="0" dirty="0">
                <a:solidFill>
                  <a:schemeClr val="tx1"/>
                </a:solidFill>
                <a:hlinkClick r:id="rId6"/>
              </a:rPr>
              <a:t> 4.0 International License</a:t>
            </a:r>
            <a:r>
              <a:rPr lang="en-GB" sz="1000" b="0" dirty="0">
                <a:solidFill>
                  <a:schemeClr val="tx1"/>
                </a:solidFill>
              </a:rPr>
              <a:t>.</a:t>
            </a:r>
            <a:endParaRPr lang="en-SG" sz="1000" b="0" dirty="0">
              <a:solidFill>
                <a:schemeClr val="tx1"/>
              </a:solidFill>
            </a:endParaRPr>
          </a:p>
        </p:txBody>
      </p:sp>
      <p:sp>
        <p:nvSpPr>
          <p:cNvPr id="3" name="TextBox 2"/>
          <p:cNvSpPr txBox="1"/>
          <p:nvPr/>
        </p:nvSpPr>
        <p:spPr>
          <a:xfrm>
            <a:off x="1556505" y="1309460"/>
            <a:ext cx="1458989" cy="523220"/>
          </a:xfrm>
          <a:prstGeom prst="rect">
            <a:avLst/>
          </a:prstGeom>
          <a:noFill/>
        </p:spPr>
        <p:txBody>
          <a:bodyPr wrap="none" rtlCol="0">
            <a:spAutoFit/>
          </a:bodyPr>
          <a:lstStyle/>
          <a:p>
            <a:r>
              <a:rPr lang="en-SG" b="0" dirty="0">
                <a:solidFill>
                  <a:schemeClr val="tx1"/>
                </a:solidFill>
              </a:rPr>
              <a:t>Request</a:t>
            </a:r>
          </a:p>
        </p:txBody>
      </p:sp>
      <p:sp>
        <p:nvSpPr>
          <p:cNvPr id="8" name="TextBox 7"/>
          <p:cNvSpPr txBox="1"/>
          <p:nvPr/>
        </p:nvSpPr>
        <p:spPr>
          <a:xfrm>
            <a:off x="6320188" y="1287720"/>
            <a:ext cx="1050224" cy="523220"/>
          </a:xfrm>
          <a:prstGeom prst="rect">
            <a:avLst/>
          </a:prstGeom>
          <a:noFill/>
        </p:spPr>
        <p:txBody>
          <a:bodyPr wrap="none" rtlCol="0">
            <a:spAutoFit/>
          </a:bodyPr>
          <a:lstStyle/>
          <a:p>
            <a:r>
              <a:rPr lang="en-SG" b="0" dirty="0">
                <a:solidFill>
                  <a:schemeClr val="tx1"/>
                </a:solidFill>
              </a:rPr>
              <a:t>Reply</a:t>
            </a:r>
          </a:p>
        </p:txBody>
      </p:sp>
      <p:sp>
        <p:nvSpPr>
          <p:cNvPr id="11" name="TextBox 10">
            <a:extLst>
              <a:ext uri="{FF2B5EF4-FFF2-40B4-BE49-F238E27FC236}">
                <a16:creationId xmlns:a16="http://schemas.microsoft.com/office/drawing/2014/main" id="{194EDE7B-C3B4-4BFF-8EB7-E9FE5D3B9C12}"/>
              </a:ext>
            </a:extLst>
          </p:cNvPr>
          <p:cNvSpPr txBox="1"/>
          <p:nvPr/>
        </p:nvSpPr>
        <p:spPr>
          <a:xfrm>
            <a:off x="3148695" y="2590800"/>
            <a:ext cx="1461407" cy="307777"/>
          </a:xfrm>
          <a:prstGeom prst="rect">
            <a:avLst/>
          </a:prstGeom>
          <a:noFill/>
        </p:spPr>
        <p:txBody>
          <a:bodyPr wrap="square" rtlCol="0">
            <a:spAutoFit/>
          </a:bodyPr>
          <a:lstStyle/>
          <a:p>
            <a:pPr algn="ctr"/>
            <a:r>
              <a:rPr lang="en-SG" sz="1400" b="0" dirty="0">
                <a:solidFill>
                  <a:schemeClr val="tx1"/>
                </a:solidFill>
                <a:latin typeface="Comic Sans MS" panose="030F0702030302020204" pitchFamily="66" charset="0"/>
                <a:cs typeface="Courier New" panose="02070309020205020404" pitchFamily="49" charset="0"/>
              </a:rPr>
              <a:t>142.251.10.139</a:t>
            </a:r>
          </a:p>
        </p:txBody>
      </p:sp>
      <p:sp>
        <p:nvSpPr>
          <p:cNvPr id="12" name="TextBox 11">
            <a:extLst>
              <a:ext uri="{FF2B5EF4-FFF2-40B4-BE49-F238E27FC236}">
                <a16:creationId xmlns:a16="http://schemas.microsoft.com/office/drawing/2014/main" id="{771FF4F7-9496-4ACF-BAAA-376E9A6AD221}"/>
              </a:ext>
            </a:extLst>
          </p:cNvPr>
          <p:cNvSpPr txBox="1"/>
          <p:nvPr/>
        </p:nvSpPr>
        <p:spPr>
          <a:xfrm>
            <a:off x="7704364" y="2590800"/>
            <a:ext cx="1461407" cy="307777"/>
          </a:xfrm>
          <a:prstGeom prst="rect">
            <a:avLst/>
          </a:prstGeom>
          <a:noFill/>
        </p:spPr>
        <p:txBody>
          <a:bodyPr wrap="square" rtlCol="0">
            <a:spAutoFit/>
          </a:bodyPr>
          <a:lstStyle/>
          <a:p>
            <a:pPr algn="ctr"/>
            <a:r>
              <a:rPr lang="en-SG" sz="1400" b="0" dirty="0">
                <a:solidFill>
                  <a:schemeClr val="tx1"/>
                </a:solidFill>
                <a:latin typeface="Comic Sans MS" panose="030F0702030302020204" pitchFamily="66" charset="0"/>
                <a:cs typeface="Courier New" panose="02070309020205020404" pitchFamily="49" charset="0"/>
              </a:rPr>
              <a:t>142.251.10.139</a:t>
            </a:r>
          </a:p>
        </p:txBody>
      </p:sp>
      <p:sp>
        <p:nvSpPr>
          <p:cNvPr id="13" name="TextBox 12">
            <a:extLst>
              <a:ext uri="{FF2B5EF4-FFF2-40B4-BE49-F238E27FC236}">
                <a16:creationId xmlns:a16="http://schemas.microsoft.com/office/drawing/2014/main" id="{8DF28F2C-5CA3-43D8-AAE8-720EB2B4F09A}"/>
              </a:ext>
            </a:extLst>
          </p:cNvPr>
          <p:cNvSpPr txBox="1"/>
          <p:nvPr/>
        </p:nvSpPr>
        <p:spPr>
          <a:xfrm>
            <a:off x="1447800" y="3378792"/>
            <a:ext cx="1295400" cy="307777"/>
          </a:xfrm>
          <a:prstGeom prst="rect">
            <a:avLst/>
          </a:prstGeom>
          <a:noFill/>
        </p:spPr>
        <p:txBody>
          <a:bodyPr wrap="square" rtlCol="0">
            <a:spAutoFit/>
          </a:bodyPr>
          <a:lstStyle/>
          <a:p>
            <a:r>
              <a:rPr lang="en-SG" sz="1400" b="0" dirty="0">
                <a:solidFill>
                  <a:schemeClr val="tx1"/>
                </a:solidFill>
                <a:latin typeface="Comic Sans MS" panose="030F0702030302020204" pitchFamily="66" charset="0"/>
                <a:cs typeface="Courier New" panose="02070309020205020404" pitchFamily="49" charset="0"/>
              </a:rPr>
              <a:t>192.168.0.1</a:t>
            </a:r>
          </a:p>
        </p:txBody>
      </p:sp>
      <p:sp>
        <p:nvSpPr>
          <p:cNvPr id="14" name="TextBox 13">
            <a:extLst>
              <a:ext uri="{FF2B5EF4-FFF2-40B4-BE49-F238E27FC236}">
                <a16:creationId xmlns:a16="http://schemas.microsoft.com/office/drawing/2014/main" id="{B80B8CB8-5365-4354-8EA1-1389B659306D}"/>
              </a:ext>
            </a:extLst>
          </p:cNvPr>
          <p:cNvSpPr txBox="1"/>
          <p:nvPr/>
        </p:nvSpPr>
        <p:spPr>
          <a:xfrm>
            <a:off x="5996063" y="3378791"/>
            <a:ext cx="1295400" cy="307777"/>
          </a:xfrm>
          <a:prstGeom prst="rect">
            <a:avLst/>
          </a:prstGeom>
          <a:noFill/>
        </p:spPr>
        <p:txBody>
          <a:bodyPr wrap="square" rtlCol="0">
            <a:spAutoFit/>
          </a:bodyPr>
          <a:lstStyle/>
          <a:p>
            <a:r>
              <a:rPr lang="en-SG" sz="1400" b="0" dirty="0">
                <a:solidFill>
                  <a:schemeClr val="tx1"/>
                </a:solidFill>
                <a:latin typeface="Comic Sans MS" panose="030F0702030302020204" pitchFamily="66" charset="0"/>
                <a:cs typeface="Courier New" panose="02070309020205020404" pitchFamily="49" charset="0"/>
              </a:rPr>
              <a:t>192.168.0.1</a:t>
            </a:r>
          </a:p>
        </p:txBody>
      </p:sp>
    </p:spTree>
    <p:extLst>
      <p:ext uri="{BB962C8B-B14F-4D97-AF65-F5344CB8AC3E}">
        <p14:creationId xmlns:p14="http://schemas.microsoft.com/office/powerpoint/2010/main" val="3823245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GB" altLang="en-US"/>
              <a:t>Module Outline</a:t>
            </a:r>
          </a:p>
        </p:txBody>
      </p:sp>
      <p:sp>
        <p:nvSpPr>
          <p:cNvPr id="4100" name="Rectangle 3"/>
          <p:cNvSpPr>
            <a:spLocks noGrp="1" noChangeArrowheads="1"/>
          </p:cNvSpPr>
          <p:nvPr>
            <p:ph type="body" idx="1"/>
          </p:nvPr>
        </p:nvSpPr>
        <p:spPr>
          <a:xfrm>
            <a:off x="211138" y="762000"/>
            <a:ext cx="8704262" cy="5791200"/>
          </a:xfrm>
        </p:spPr>
        <p:txBody>
          <a:bodyPr>
            <a:normAutofit/>
          </a:bodyPr>
          <a:lstStyle/>
          <a:p>
            <a:pPr eaLnBrk="1" hangingPunct="1">
              <a:buFont typeface="Wingdings" pitchFamily="2" charset="2"/>
              <a:buNone/>
            </a:pPr>
            <a:r>
              <a:rPr lang="en-US" altLang="en-US" b="1" u="sng" dirty="0"/>
              <a:t>Objectives</a:t>
            </a:r>
          </a:p>
          <a:p>
            <a:pPr eaLnBrk="1" hangingPunct="1">
              <a:buFont typeface="Wingdings" pitchFamily="2" charset="2"/>
              <a:buNone/>
            </a:pPr>
            <a:r>
              <a:rPr lang="en-US" altLang="en-US" dirty="0"/>
              <a:t>On completing this module, you will be able to:</a:t>
            </a:r>
          </a:p>
          <a:p>
            <a:pPr eaLnBrk="1" hangingPunct="1"/>
            <a:r>
              <a:rPr lang="en-GB" dirty="0">
                <a:cs typeface="Times New Roman" pitchFamily="18" charset="0"/>
              </a:rPr>
              <a:t>Demonstrate an understanding of some fundamental concepts of </a:t>
            </a:r>
            <a:r>
              <a:rPr lang="en-GB" b="1" dirty="0">
                <a:cs typeface="Times New Roman" pitchFamily="18" charset="0"/>
              </a:rPr>
              <a:t>networking</a:t>
            </a:r>
          </a:p>
          <a:p>
            <a:pPr eaLnBrk="1" hangingPunct="1"/>
            <a:r>
              <a:rPr lang="en-GB" altLang="en-US" dirty="0">
                <a:cs typeface="Times New Roman" pitchFamily="18" charset="0"/>
              </a:rPr>
              <a:t>Demonstrate an understanding of </a:t>
            </a:r>
            <a:r>
              <a:rPr lang="en-GB" altLang="en-US" b="1" dirty="0">
                <a:cs typeface="Times New Roman" pitchFamily="18" charset="0"/>
              </a:rPr>
              <a:t>HTTP Methods</a:t>
            </a:r>
          </a:p>
          <a:p>
            <a:pPr eaLnBrk="1" hangingPunct="1"/>
            <a:endParaRPr lang="en-GB" altLang="en-US" dirty="0">
              <a:cs typeface="Times New Roman" pitchFamily="18" charset="0"/>
            </a:endParaRPr>
          </a:p>
          <a:p>
            <a:pPr eaLnBrk="1" hangingPunct="1">
              <a:buFont typeface="Wingdings" pitchFamily="2" charset="2"/>
              <a:buNone/>
            </a:pPr>
            <a:r>
              <a:rPr lang="en-US" altLang="en-US" b="1" u="sng" dirty="0"/>
              <a:t>Topics</a:t>
            </a:r>
          </a:p>
          <a:p>
            <a:pPr lvl="1" eaLnBrk="1" hangingPunct="1"/>
            <a:r>
              <a:rPr lang="en-US" altLang="en-US" dirty="0"/>
              <a:t>Networking Basics</a:t>
            </a:r>
          </a:p>
          <a:p>
            <a:pPr lvl="2" eaLnBrk="1" hangingPunct="1"/>
            <a:r>
              <a:rPr lang="en-US" altLang="en-US" dirty="0"/>
              <a:t>IP, hostname, port number, localhost; ping;</a:t>
            </a:r>
          </a:p>
          <a:p>
            <a:pPr lvl="2" eaLnBrk="1" hangingPunct="1"/>
            <a:r>
              <a:rPr lang="en-US" altLang="en-US" dirty="0"/>
              <a:t>DNS, DHCP, gateway, load balancer, NAT;</a:t>
            </a:r>
          </a:p>
          <a:p>
            <a:pPr lvl="1" eaLnBrk="1" hangingPunct="1"/>
            <a:r>
              <a:rPr lang="en-US" altLang="en-US" dirty="0"/>
              <a:t>HTTP Methods</a:t>
            </a:r>
          </a:p>
          <a:p>
            <a:pPr lvl="1" eaLnBrk="1" hangingPunct="1"/>
            <a:endParaRPr lang="en-US" altLang="en-US" dirty="0"/>
          </a:p>
        </p:txBody>
      </p:sp>
    </p:spTree>
    <p:extLst>
      <p:ext uri="{BB962C8B-B14F-4D97-AF65-F5344CB8AC3E}">
        <p14:creationId xmlns:p14="http://schemas.microsoft.com/office/powerpoint/2010/main" val="120907680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268288" y="2825750"/>
            <a:ext cx="8485187" cy="519113"/>
          </a:xfrm>
          <a:noFill/>
        </p:spPr>
        <p:txBody>
          <a:bodyPr/>
          <a:lstStyle/>
          <a:p>
            <a:pPr eaLnBrk="1" hangingPunct="1"/>
            <a:r>
              <a:rPr lang="en-GB"/>
              <a:t>Networking Basics </a:t>
            </a:r>
          </a:p>
        </p:txBody>
      </p:sp>
      <p:sp>
        <p:nvSpPr>
          <p:cNvPr id="5124" name="Line 3"/>
          <p:cNvSpPr>
            <a:spLocks noChangeShapeType="1"/>
          </p:cNvSpPr>
          <p:nvPr/>
        </p:nvSpPr>
        <p:spPr bwMode="auto">
          <a:xfrm>
            <a:off x="161925" y="2366963"/>
            <a:ext cx="884237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nchor="b"/>
          <a:lstStyle/>
          <a:p>
            <a:endParaRPr lang="en-GB"/>
          </a:p>
        </p:txBody>
      </p:sp>
      <p:sp>
        <p:nvSpPr>
          <p:cNvPr id="5125" name="Line 4"/>
          <p:cNvSpPr>
            <a:spLocks noChangeShapeType="1"/>
          </p:cNvSpPr>
          <p:nvPr/>
        </p:nvSpPr>
        <p:spPr bwMode="auto">
          <a:xfrm>
            <a:off x="161925" y="3897313"/>
            <a:ext cx="884237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nchor="b"/>
          <a:lstStyle/>
          <a:p>
            <a:endParaRPr lang="en-GB"/>
          </a:p>
        </p:txBody>
      </p:sp>
    </p:spTree>
    <p:extLst>
      <p:ext uri="{BB962C8B-B14F-4D97-AF65-F5344CB8AC3E}">
        <p14:creationId xmlns:p14="http://schemas.microsoft.com/office/powerpoint/2010/main" val="210968960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GB"/>
              <a:t>Purpose of the Network</a:t>
            </a:r>
          </a:p>
        </p:txBody>
      </p:sp>
      <p:sp>
        <p:nvSpPr>
          <p:cNvPr id="6148" name="Rectangle 4"/>
          <p:cNvSpPr>
            <a:spLocks noChangeArrowheads="1"/>
          </p:cNvSpPr>
          <p:nvPr/>
        </p:nvSpPr>
        <p:spPr bwMode="auto">
          <a:xfrm>
            <a:off x="1447800" y="1905000"/>
            <a:ext cx="1447800" cy="685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GB" sz="2000"/>
              <a:t>Machine</a:t>
            </a:r>
          </a:p>
          <a:p>
            <a:pPr algn="ctr"/>
            <a:r>
              <a:rPr lang="en-GB" sz="2000"/>
              <a:t>A</a:t>
            </a:r>
          </a:p>
        </p:txBody>
      </p:sp>
      <p:sp>
        <p:nvSpPr>
          <p:cNvPr id="6149" name="Rectangle 5"/>
          <p:cNvSpPr>
            <a:spLocks noChangeArrowheads="1"/>
          </p:cNvSpPr>
          <p:nvPr/>
        </p:nvSpPr>
        <p:spPr bwMode="auto">
          <a:xfrm>
            <a:off x="5791200" y="1905000"/>
            <a:ext cx="1447800" cy="685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GB" sz="2000"/>
              <a:t>Machine</a:t>
            </a:r>
          </a:p>
          <a:p>
            <a:pPr algn="ctr"/>
            <a:r>
              <a:rPr lang="en-GB" sz="2000"/>
              <a:t>B</a:t>
            </a:r>
          </a:p>
        </p:txBody>
      </p:sp>
      <p:sp>
        <p:nvSpPr>
          <p:cNvPr id="6150" name="Rectangle 6"/>
          <p:cNvSpPr>
            <a:spLocks noChangeArrowheads="1"/>
          </p:cNvSpPr>
          <p:nvPr/>
        </p:nvSpPr>
        <p:spPr bwMode="auto">
          <a:xfrm>
            <a:off x="1828800" y="3429000"/>
            <a:ext cx="5105400" cy="609600"/>
          </a:xfrm>
          <a:prstGeom prst="rect">
            <a:avLst/>
          </a:prstGeom>
          <a:solidFill>
            <a:srgbClr val="C0C0C0"/>
          </a:solidFill>
          <a:ln w="9525" algn="ctr">
            <a:solidFill>
              <a:schemeClr val="tx1"/>
            </a:solidFill>
            <a:miter lim="800000"/>
            <a:headEnd/>
            <a:tailEnd/>
          </a:ln>
        </p:spPr>
        <p:txBody>
          <a:bodyPr wrap="none" anchor="ctr"/>
          <a:lstStyle/>
          <a:p>
            <a:pPr algn="ctr"/>
            <a:r>
              <a:rPr lang="en-GB"/>
              <a:t>Network Protocol Stack</a:t>
            </a:r>
          </a:p>
        </p:txBody>
      </p:sp>
      <p:sp>
        <p:nvSpPr>
          <p:cNvPr id="6151" name="Line 7"/>
          <p:cNvSpPr>
            <a:spLocks noChangeShapeType="1"/>
          </p:cNvSpPr>
          <p:nvPr/>
        </p:nvSpPr>
        <p:spPr bwMode="auto">
          <a:xfrm>
            <a:off x="2209800" y="2590800"/>
            <a:ext cx="0" cy="83820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GB"/>
          </a:p>
        </p:txBody>
      </p:sp>
      <p:sp>
        <p:nvSpPr>
          <p:cNvPr id="6152" name="Line 8"/>
          <p:cNvSpPr>
            <a:spLocks noChangeShapeType="1"/>
          </p:cNvSpPr>
          <p:nvPr/>
        </p:nvSpPr>
        <p:spPr bwMode="auto">
          <a:xfrm>
            <a:off x="6477000" y="2590800"/>
            <a:ext cx="0" cy="83820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GB"/>
          </a:p>
        </p:txBody>
      </p:sp>
    </p:spTree>
    <p:extLst>
      <p:ext uri="{BB962C8B-B14F-4D97-AF65-F5344CB8AC3E}">
        <p14:creationId xmlns:p14="http://schemas.microsoft.com/office/powerpoint/2010/main" val="3499349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GB" dirty="0"/>
              <a:t>IP Address</a:t>
            </a:r>
          </a:p>
        </p:txBody>
      </p:sp>
      <p:sp>
        <p:nvSpPr>
          <p:cNvPr id="9220" name="Text Box 11"/>
          <p:cNvSpPr txBox="1">
            <a:spLocks noChangeArrowheads="1"/>
          </p:cNvSpPr>
          <p:nvPr/>
        </p:nvSpPr>
        <p:spPr bwMode="auto">
          <a:xfrm>
            <a:off x="762000" y="609600"/>
            <a:ext cx="1333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b="1">
                <a:solidFill>
                  <a:srgbClr val="C69200"/>
                </a:solidFill>
                <a:latin typeface="Tahoma"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b="1">
                <a:solidFill>
                  <a:srgbClr val="C69200"/>
                </a:solidFill>
                <a:latin typeface="Tahoma"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b="1">
                <a:solidFill>
                  <a:srgbClr val="C69200"/>
                </a:solidFill>
                <a:latin typeface="Tahoma"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b="1">
                <a:solidFill>
                  <a:srgbClr val="C69200"/>
                </a:solidFill>
                <a:latin typeface="Tahoma"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b="1">
                <a:solidFill>
                  <a:srgbClr val="C69200"/>
                </a:solidFill>
                <a:latin typeface="Tahoma"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b="1">
                <a:solidFill>
                  <a:srgbClr val="C69200"/>
                </a:solidFill>
                <a:latin typeface="Tahoma"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b="1">
                <a:solidFill>
                  <a:srgbClr val="C69200"/>
                </a:solidFill>
                <a:latin typeface="Tahoma"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b="1">
                <a:solidFill>
                  <a:srgbClr val="C69200"/>
                </a:solidFill>
                <a:latin typeface="Tahoma"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b="1">
                <a:solidFill>
                  <a:srgbClr val="C69200"/>
                </a:solidFill>
                <a:latin typeface="Tahoma" pitchFamily="34" charset="0"/>
              </a:defRPr>
            </a:lvl9pPr>
          </a:lstStyle>
          <a:p>
            <a:pPr>
              <a:buClr>
                <a:srgbClr val="FFFFFF"/>
              </a:buClr>
            </a:pPr>
            <a:r>
              <a:rPr lang="en-GB" sz="2000" b="0">
                <a:solidFill>
                  <a:schemeClr val="tx1"/>
                </a:solidFill>
              </a:rPr>
              <a:t>Machine A</a:t>
            </a:r>
          </a:p>
        </p:txBody>
      </p:sp>
      <p:sp>
        <p:nvSpPr>
          <p:cNvPr id="9221" name="laptop"/>
          <p:cNvSpPr>
            <a:spLocks noEditPoints="1" noChangeArrowheads="1"/>
          </p:cNvSpPr>
          <p:nvPr/>
        </p:nvSpPr>
        <p:spPr bwMode="auto">
          <a:xfrm>
            <a:off x="869950" y="1057275"/>
            <a:ext cx="1285875" cy="757238"/>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GB"/>
          </a:p>
        </p:txBody>
      </p:sp>
      <p:sp>
        <p:nvSpPr>
          <p:cNvPr id="9222" name="Text Box 17"/>
          <p:cNvSpPr txBox="1">
            <a:spLocks noChangeArrowheads="1"/>
          </p:cNvSpPr>
          <p:nvPr/>
        </p:nvSpPr>
        <p:spPr bwMode="auto">
          <a:xfrm>
            <a:off x="6781800" y="609600"/>
            <a:ext cx="1330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b="1">
                <a:solidFill>
                  <a:srgbClr val="C69200"/>
                </a:solidFill>
                <a:latin typeface="Tahoma"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b="1">
                <a:solidFill>
                  <a:srgbClr val="C69200"/>
                </a:solidFill>
                <a:latin typeface="Tahoma"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b="1">
                <a:solidFill>
                  <a:srgbClr val="C69200"/>
                </a:solidFill>
                <a:latin typeface="Tahoma"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b="1">
                <a:solidFill>
                  <a:srgbClr val="C69200"/>
                </a:solidFill>
                <a:latin typeface="Tahoma"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b="1">
                <a:solidFill>
                  <a:srgbClr val="C69200"/>
                </a:solidFill>
                <a:latin typeface="Tahoma"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b="1">
                <a:solidFill>
                  <a:srgbClr val="C69200"/>
                </a:solidFill>
                <a:latin typeface="Tahoma"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b="1">
                <a:solidFill>
                  <a:srgbClr val="C69200"/>
                </a:solidFill>
                <a:latin typeface="Tahoma"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b="1">
                <a:solidFill>
                  <a:srgbClr val="C69200"/>
                </a:solidFill>
                <a:latin typeface="Tahoma"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b="1">
                <a:solidFill>
                  <a:srgbClr val="C69200"/>
                </a:solidFill>
                <a:latin typeface="Tahoma" pitchFamily="34" charset="0"/>
              </a:defRPr>
            </a:lvl9pPr>
          </a:lstStyle>
          <a:p>
            <a:pPr>
              <a:buClr>
                <a:srgbClr val="FFFFFF"/>
              </a:buClr>
            </a:pPr>
            <a:r>
              <a:rPr lang="en-GB" sz="2000" b="0">
                <a:solidFill>
                  <a:schemeClr val="tx1"/>
                </a:solidFill>
              </a:rPr>
              <a:t>Machine B</a:t>
            </a:r>
          </a:p>
        </p:txBody>
      </p:sp>
      <p:sp>
        <p:nvSpPr>
          <p:cNvPr id="9223" name="laptop"/>
          <p:cNvSpPr>
            <a:spLocks noEditPoints="1" noChangeArrowheads="1"/>
          </p:cNvSpPr>
          <p:nvPr/>
        </p:nvSpPr>
        <p:spPr bwMode="auto">
          <a:xfrm>
            <a:off x="6934200" y="1066800"/>
            <a:ext cx="1285875" cy="757238"/>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GB"/>
          </a:p>
        </p:txBody>
      </p:sp>
      <p:sp>
        <p:nvSpPr>
          <p:cNvPr id="9224" name="Text Box 19"/>
          <p:cNvSpPr txBox="1">
            <a:spLocks noChangeArrowheads="1"/>
          </p:cNvSpPr>
          <p:nvPr/>
        </p:nvSpPr>
        <p:spPr bwMode="auto">
          <a:xfrm>
            <a:off x="684213" y="6248400"/>
            <a:ext cx="1333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b="1">
                <a:solidFill>
                  <a:srgbClr val="C69200"/>
                </a:solidFill>
                <a:latin typeface="Tahoma"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b="1">
                <a:solidFill>
                  <a:srgbClr val="C69200"/>
                </a:solidFill>
                <a:latin typeface="Tahoma"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b="1">
                <a:solidFill>
                  <a:srgbClr val="C69200"/>
                </a:solidFill>
                <a:latin typeface="Tahoma"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b="1">
                <a:solidFill>
                  <a:srgbClr val="C69200"/>
                </a:solidFill>
                <a:latin typeface="Tahoma"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b="1">
                <a:solidFill>
                  <a:srgbClr val="C69200"/>
                </a:solidFill>
                <a:latin typeface="Tahoma"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b="1">
                <a:solidFill>
                  <a:srgbClr val="C69200"/>
                </a:solidFill>
                <a:latin typeface="Tahoma"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b="1">
                <a:solidFill>
                  <a:srgbClr val="C69200"/>
                </a:solidFill>
                <a:latin typeface="Tahoma"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b="1">
                <a:solidFill>
                  <a:srgbClr val="C69200"/>
                </a:solidFill>
                <a:latin typeface="Tahoma"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b="1">
                <a:solidFill>
                  <a:srgbClr val="C69200"/>
                </a:solidFill>
                <a:latin typeface="Tahoma" pitchFamily="34" charset="0"/>
              </a:defRPr>
            </a:lvl9pPr>
          </a:lstStyle>
          <a:p>
            <a:pPr>
              <a:buClr>
                <a:srgbClr val="FFFFFF"/>
              </a:buClr>
            </a:pPr>
            <a:r>
              <a:rPr lang="en-GB" sz="2000" b="0">
                <a:solidFill>
                  <a:schemeClr val="tx1"/>
                </a:solidFill>
              </a:rPr>
              <a:t>Machine C</a:t>
            </a:r>
          </a:p>
        </p:txBody>
      </p:sp>
      <p:sp>
        <p:nvSpPr>
          <p:cNvPr id="9225" name="laptop"/>
          <p:cNvSpPr>
            <a:spLocks noEditPoints="1" noChangeArrowheads="1"/>
          </p:cNvSpPr>
          <p:nvPr/>
        </p:nvSpPr>
        <p:spPr bwMode="auto">
          <a:xfrm>
            <a:off x="762000" y="5562600"/>
            <a:ext cx="1285875" cy="757238"/>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GB"/>
          </a:p>
        </p:txBody>
      </p:sp>
      <p:sp>
        <p:nvSpPr>
          <p:cNvPr id="9226" name="Line 21"/>
          <p:cNvSpPr>
            <a:spLocks noChangeShapeType="1"/>
          </p:cNvSpPr>
          <p:nvPr/>
        </p:nvSpPr>
        <p:spPr bwMode="auto">
          <a:xfrm>
            <a:off x="1524000" y="1828800"/>
            <a:ext cx="0" cy="381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GB"/>
          </a:p>
        </p:txBody>
      </p:sp>
      <p:sp>
        <p:nvSpPr>
          <p:cNvPr id="9227" name="Line 22"/>
          <p:cNvSpPr>
            <a:spLocks noChangeShapeType="1"/>
          </p:cNvSpPr>
          <p:nvPr/>
        </p:nvSpPr>
        <p:spPr bwMode="auto">
          <a:xfrm>
            <a:off x="7696200" y="1828800"/>
            <a:ext cx="0" cy="381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GB"/>
          </a:p>
        </p:txBody>
      </p:sp>
      <p:sp>
        <p:nvSpPr>
          <p:cNvPr id="9229" name="Rectangle 25"/>
          <p:cNvSpPr>
            <a:spLocks noChangeArrowheads="1"/>
          </p:cNvSpPr>
          <p:nvPr/>
        </p:nvSpPr>
        <p:spPr bwMode="auto">
          <a:xfrm>
            <a:off x="2819400" y="2590800"/>
            <a:ext cx="1676400" cy="457200"/>
          </a:xfrm>
          <a:prstGeom prst="rect">
            <a:avLst/>
          </a:prstGeom>
          <a:solidFill>
            <a:srgbClr val="CCFFFF"/>
          </a:solidFill>
          <a:ln w="9525" algn="ctr">
            <a:solidFill>
              <a:schemeClr val="tx1"/>
            </a:solidFill>
            <a:miter lim="800000"/>
            <a:headEnd/>
            <a:tailEnd/>
          </a:ln>
        </p:spPr>
        <p:txBody>
          <a:bodyPr wrap="none" anchor="ctr"/>
          <a:lstStyle/>
          <a:p>
            <a:pPr algn="ctr"/>
            <a:r>
              <a:rPr lang="en-GB">
                <a:solidFill>
                  <a:schemeClr val="tx1"/>
                </a:solidFill>
              </a:rPr>
              <a:t>Gateway</a:t>
            </a:r>
          </a:p>
        </p:txBody>
      </p:sp>
      <p:sp>
        <p:nvSpPr>
          <p:cNvPr id="9230" name="Line 26"/>
          <p:cNvSpPr>
            <a:spLocks noChangeShapeType="1"/>
          </p:cNvSpPr>
          <p:nvPr/>
        </p:nvSpPr>
        <p:spPr bwMode="auto">
          <a:xfrm>
            <a:off x="3657600" y="2209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GB"/>
          </a:p>
        </p:txBody>
      </p:sp>
      <p:sp>
        <p:nvSpPr>
          <p:cNvPr id="9231" name="Line 27"/>
          <p:cNvSpPr>
            <a:spLocks noChangeShapeType="1"/>
          </p:cNvSpPr>
          <p:nvPr/>
        </p:nvSpPr>
        <p:spPr bwMode="auto">
          <a:xfrm>
            <a:off x="3657600" y="30480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GB"/>
          </a:p>
        </p:txBody>
      </p:sp>
      <p:sp>
        <p:nvSpPr>
          <p:cNvPr id="9232" name="Rectangle 28"/>
          <p:cNvSpPr>
            <a:spLocks noChangeArrowheads="1"/>
          </p:cNvSpPr>
          <p:nvPr/>
        </p:nvSpPr>
        <p:spPr bwMode="auto">
          <a:xfrm>
            <a:off x="2667000" y="4343400"/>
            <a:ext cx="1676400" cy="457200"/>
          </a:xfrm>
          <a:prstGeom prst="rect">
            <a:avLst/>
          </a:prstGeom>
          <a:solidFill>
            <a:srgbClr val="CCFFFF"/>
          </a:solidFill>
          <a:ln w="9525" algn="ctr">
            <a:solidFill>
              <a:schemeClr val="tx1"/>
            </a:solidFill>
            <a:miter lim="800000"/>
            <a:headEnd/>
            <a:tailEnd/>
          </a:ln>
        </p:spPr>
        <p:txBody>
          <a:bodyPr wrap="none" anchor="ctr"/>
          <a:lstStyle/>
          <a:p>
            <a:pPr algn="ctr"/>
            <a:r>
              <a:rPr lang="en-GB">
                <a:solidFill>
                  <a:schemeClr val="tx1"/>
                </a:solidFill>
              </a:rPr>
              <a:t>Gateway</a:t>
            </a:r>
          </a:p>
        </p:txBody>
      </p:sp>
      <p:sp>
        <p:nvSpPr>
          <p:cNvPr id="9233" name="Line 29"/>
          <p:cNvSpPr>
            <a:spLocks noChangeShapeType="1"/>
          </p:cNvSpPr>
          <p:nvPr/>
        </p:nvSpPr>
        <p:spPr bwMode="auto">
          <a:xfrm>
            <a:off x="3581400" y="39624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GB"/>
          </a:p>
        </p:txBody>
      </p:sp>
      <p:sp>
        <p:nvSpPr>
          <p:cNvPr id="9234" name="Line 32"/>
          <p:cNvSpPr>
            <a:spLocks noChangeShapeType="1"/>
          </p:cNvSpPr>
          <p:nvPr/>
        </p:nvSpPr>
        <p:spPr bwMode="auto">
          <a:xfrm>
            <a:off x="1524000" y="2209800"/>
            <a:ext cx="6172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GB"/>
          </a:p>
        </p:txBody>
      </p:sp>
      <p:sp>
        <p:nvSpPr>
          <p:cNvPr id="9235" name="Line 33"/>
          <p:cNvSpPr>
            <a:spLocks noChangeShapeType="1"/>
          </p:cNvSpPr>
          <p:nvPr/>
        </p:nvSpPr>
        <p:spPr bwMode="auto">
          <a:xfrm>
            <a:off x="1371600" y="5181600"/>
            <a:ext cx="61722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GB"/>
          </a:p>
        </p:txBody>
      </p:sp>
      <p:sp>
        <p:nvSpPr>
          <p:cNvPr id="9236" name="Line 34"/>
          <p:cNvSpPr>
            <a:spLocks noChangeShapeType="1"/>
          </p:cNvSpPr>
          <p:nvPr/>
        </p:nvSpPr>
        <p:spPr bwMode="auto">
          <a:xfrm>
            <a:off x="3581400" y="48006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GB"/>
          </a:p>
        </p:txBody>
      </p:sp>
      <p:sp>
        <p:nvSpPr>
          <p:cNvPr id="9237" name="Line 35"/>
          <p:cNvSpPr>
            <a:spLocks noChangeShapeType="1"/>
          </p:cNvSpPr>
          <p:nvPr/>
        </p:nvSpPr>
        <p:spPr bwMode="auto">
          <a:xfrm>
            <a:off x="1371600" y="5181600"/>
            <a:ext cx="0" cy="381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GB"/>
          </a:p>
        </p:txBody>
      </p:sp>
      <p:sp>
        <p:nvSpPr>
          <p:cNvPr id="9238" name="Text Box 36"/>
          <p:cNvSpPr txBox="1">
            <a:spLocks noChangeArrowheads="1"/>
          </p:cNvSpPr>
          <p:nvPr/>
        </p:nvSpPr>
        <p:spPr bwMode="auto">
          <a:xfrm>
            <a:off x="6856413" y="6248400"/>
            <a:ext cx="1354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b="1">
                <a:solidFill>
                  <a:srgbClr val="C69200"/>
                </a:solidFill>
                <a:latin typeface="Tahoma"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b="1">
                <a:solidFill>
                  <a:srgbClr val="C69200"/>
                </a:solidFill>
                <a:latin typeface="Tahoma"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b="1">
                <a:solidFill>
                  <a:srgbClr val="C69200"/>
                </a:solidFill>
                <a:latin typeface="Tahoma"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b="1">
                <a:solidFill>
                  <a:srgbClr val="C69200"/>
                </a:solidFill>
                <a:latin typeface="Tahoma"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b="1">
                <a:solidFill>
                  <a:srgbClr val="C69200"/>
                </a:solidFill>
                <a:latin typeface="Tahoma"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b="1">
                <a:solidFill>
                  <a:srgbClr val="C69200"/>
                </a:solidFill>
                <a:latin typeface="Tahoma"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b="1">
                <a:solidFill>
                  <a:srgbClr val="C69200"/>
                </a:solidFill>
                <a:latin typeface="Tahoma"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b="1">
                <a:solidFill>
                  <a:srgbClr val="C69200"/>
                </a:solidFill>
                <a:latin typeface="Tahoma"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b="1">
                <a:solidFill>
                  <a:srgbClr val="C69200"/>
                </a:solidFill>
                <a:latin typeface="Tahoma" pitchFamily="34" charset="0"/>
              </a:defRPr>
            </a:lvl9pPr>
          </a:lstStyle>
          <a:p>
            <a:pPr>
              <a:buClr>
                <a:srgbClr val="FFFFFF"/>
              </a:buClr>
            </a:pPr>
            <a:r>
              <a:rPr lang="en-GB" sz="2000" b="0">
                <a:solidFill>
                  <a:schemeClr val="tx1"/>
                </a:solidFill>
              </a:rPr>
              <a:t>Machine D</a:t>
            </a:r>
          </a:p>
        </p:txBody>
      </p:sp>
      <p:sp>
        <p:nvSpPr>
          <p:cNvPr id="9239" name="laptop"/>
          <p:cNvSpPr>
            <a:spLocks noEditPoints="1" noChangeArrowheads="1"/>
          </p:cNvSpPr>
          <p:nvPr/>
        </p:nvSpPr>
        <p:spPr bwMode="auto">
          <a:xfrm>
            <a:off x="6934200" y="5567363"/>
            <a:ext cx="1285875" cy="757237"/>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GB"/>
          </a:p>
        </p:txBody>
      </p:sp>
      <p:sp>
        <p:nvSpPr>
          <p:cNvPr id="9240" name="Line 38"/>
          <p:cNvSpPr>
            <a:spLocks noChangeShapeType="1"/>
          </p:cNvSpPr>
          <p:nvPr/>
        </p:nvSpPr>
        <p:spPr bwMode="auto">
          <a:xfrm>
            <a:off x="7543800" y="5181600"/>
            <a:ext cx="0" cy="381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GB"/>
          </a:p>
        </p:txBody>
      </p:sp>
      <p:sp>
        <p:nvSpPr>
          <p:cNvPr id="2" name="Cloud 1"/>
          <p:cNvSpPr/>
          <p:nvPr/>
        </p:nvSpPr>
        <p:spPr bwMode="auto">
          <a:xfrm>
            <a:off x="1562113" y="3389872"/>
            <a:ext cx="4038573" cy="762685"/>
          </a:xfrm>
          <a:prstGeom prst="cloud">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GB" sz="2400" b="0" dirty="0"/>
              <a:t>Internet/Network</a:t>
            </a:r>
            <a:endParaRPr kumimoji="0" lang="en-SG" sz="2400" b="1" i="0" u="none" strike="noStrike" cap="none" normalizeH="0" baseline="0" dirty="0">
              <a:ln>
                <a:noFill/>
              </a:ln>
              <a:solidFill>
                <a:srgbClr val="C69200"/>
              </a:solidFill>
              <a:effectLst/>
              <a:latin typeface="Tahoma" pitchFamily="34" charset="0"/>
            </a:endParaRPr>
          </a:p>
        </p:txBody>
      </p:sp>
      <p:sp>
        <p:nvSpPr>
          <p:cNvPr id="3" name="Rectangle 2">
            <a:extLst>
              <a:ext uri="{FF2B5EF4-FFF2-40B4-BE49-F238E27FC236}">
                <a16:creationId xmlns:a16="http://schemas.microsoft.com/office/drawing/2014/main" id="{3CB292B2-5F81-4F0F-9E95-F1DE262F76DA}"/>
              </a:ext>
            </a:extLst>
          </p:cNvPr>
          <p:cNvSpPr/>
          <p:nvPr/>
        </p:nvSpPr>
        <p:spPr bwMode="auto">
          <a:xfrm>
            <a:off x="762000" y="681042"/>
            <a:ext cx="7772392" cy="1600196"/>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algn="ctr"/>
            <a:r>
              <a:rPr lang="en-SG" sz="2000" dirty="0"/>
              <a:t>subnetwork</a:t>
            </a:r>
          </a:p>
          <a:p>
            <a:pPr algn="ctr"/>
            <a:r>
              <a:rPr lang="en-SG" sz="2000" dirty="0"/>
              <a:t>(private / internal / local network) </a:t>
            </a:r>
          </a:p>
        </p:txBody>
      </p:sp>
      <p:sp>
        <p:nvSpPr>
          <p:cNvPr id="27" name="Rectangle 26">
            <a:extLst>
              <a:ext uri="{FF2B5EF4-FFF2-40B4-BE49-F238E27FC236}">
                <a16:creationId xmlns:a16="http://schemas.microsoft.com/office/drawing/2014/main" id="{9E218083-67CF-453C-9CE2-CDBD5806111E}"/>
              </a:ext>
            </a:extLst>
          </p:cNvPr>
          <p:cNvSpPr/>
          <p:nvPr/>
        </p:nvSpPr>
        <p:spPr bwMode="auto">
          <a:xfrm>
            <a:off x="533400" y="5105403"/>
            <a:ext cx="7772392" cy="1523997"/>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SG" sz="2000" dirty="0"/>
              <a:t>subnetwork</a:t>
            </a:r>
          </a:p>
          <a:p>
            <a:pPr algn="ctr"/>
            <a:r>
              <a:rPr lang="en-SG" sz="2000" dirty="0"/>
              <a:t>(private / internal / local network) </a:t>
            </a:r>
          </a:p>
        </p:txBody>
      </p:sp>
      <p:sp>
        <p:nvSpPr>
          <p:cNvPr id="28" name="Rectangle 27">
            <a:extLst>
              <a:ext uri="{FF2B5EF4-FFF2-40B4-BE49-F238E27FC236}">
                <a16:creationId xmlns:a16="http://schemas.microsoft.com/office/drawing/2014/main" id="{95032C3D-7F1A-4CB0-AC0C-FDDA2B090CAF}"/>
              </a:ext>
            </a:extLst>
          </p:cNvPr>
          <p:cNvSpPr/>
          <p:nvPr/>
        </p:nvSpPr>
        <p:spPr>
          <a:xfrm>
            <a:off x="1871660" y="940438"/>
            <a:ext cx="5400679" cy="646331"/>
          </a:xfrm>
          <a:prstGeom prst="rect">
            <a:avLst/>
          </a:prstGeom>
        </p:spPr>
        <p:txBody>
          <a:bodyPr wrap="square">
            <a:spAutoFit/>
          </a:bodyPr>
          <a:lstStyle/>
          <a:p>
            <a:pPr algn="ctr"/>
            <a:r>
              <a:rPr lang="en-SG" sz="1800" b="0" dirty="0">
                <a:solidFill>
                  <a:schemeClr val="tx1"/>
                </a:solidFill>
                <a:highlight>
                  <a:srgbClr val="FFFF00"/>
                </a:highlight>
              </a:rPr>
              <a:t>192.168</a:t>
            </a:r>
            <a:r>
              <a:rPr lang="en-SG" sz="1800" b="0" dirty="0">
                <a:solidFill>
                  <a:schemeClr val="tx1"/>
                </a:solidFill>
              </a:rPr>
              <a:t>.128.75			192.168.0.101</a:t>
            </a:r>
          </a:p>
          <a:p>
            <a:pPr algn="ctr"/>
            <a:r>
              <a:rPr lang="en-SG" sz="1800" b="0" dirty="0">
                <a:solidFill>
                  <a:schemeClr val="tx1"/>
                </a:solidFill>
              </a:rPr>
              <a:t>(Host IPs in home network)</a:t>
            </a:r>
          </a:p>
        </p:txBody>
      </p:sp>
      <p:sp>
        <p:nvSpPr>
          <p:cNvPr id="29" name="Rectangle 28">
            <a:extLst>
              <a:ext uri="{FF2B5EF4-FFF2-40B4-BE49-F238E27FC236}">
                <a16:creationId xmlns:a16="http://schemas.microsoft.com/office/drawing/2014/main" id="{68F37CED-C0CB-4498-BEC8-F82A46D5C512}"/>
              </a:ext>
            </a:extLst>
          </p:cNvPr>
          <p:cNvSpPr/>
          <p:nvPr/>
        </p:nvSpPr>
        <p:spPr>
          <a:xfrm>
            <a:off x="1836187" y="5913441"/>
            <a:ext cx="5225431" cy="646331"/>
          </a:xfrm>
          <a:prstGeom prst="rect">
            <a:avLst/>
          </a:prstGeom>
        </p:spPr>
        <p:txBody>
          <a:bodyPr wrap="square">
            <a:spAutoFit/>
          </a:bodyPr>
          <a:lstStyle/>
          <a:p>
            <a:pPr algn="ctr"/>
            <a:r>
              <a:rPr lang="en-SG" sz="1800" b="0" dirty="0">
                <a:solidFill>
                  <a:schemeClr val="tx1"/>
                </a:solidFill>
              </a:rPr>
              <a:t>10.4.4.38			10.10.16.18</a:t>
            </a:r>
          </a:p>
          <a:p>
            <a:pPr algn="ctr"/>
            <a:r>
              <a:rPr lang="en-SG" sz="1800" b="0" dirty="0">
                <a:solidFill>
                  <a:schemeClr val="tx1"/>
                </a:solidFill>
              </a:rPr>
              <a:t>(Host IPs in SMU network)</a:t>
            </a:r>
          </a:p>
        </p:txBody>
      </p:sp>
    </p:spTree>
    <p:extLst>
      <p:ext uri="{BB962C8B-B14F-4D97-AF65-F5344CB8AC3E}">
        <p14:creationId xmlns:p14="http://schemas.microsoft.com/office/powerpoint/2010/main" val="1518744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7" grpId="0" animBg="1"/>
      <p:bldP spid="28"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GB"/>
              <a:t>IP Address</a:t>
            </a:r>
          </a:p>
        </p:txBody>
      </p:sp>
      <p:sp>
        <p:nvSpPr>
          <p:cNvPr id="10244" name="Rectangle 3"/>
          <p:cNvSpPr>
            <a:spLocks noGrp="1" noChangeArrowheads="1"/>
          </p:cNvSpPr>
          <p:nvPr>
            <p:ph type="body" idx="1"/>
          </p:nvPr>
        </p:nvSpPr>
        <p:spPr>
          <a:xfrm>
            <a:off x="211138" y="762000"/>
            <a:ext cx="8704262" cy="5410200"/>
          </a:xfrm>
        </p:spPr>
        <p:txBody>
          <a:bodyPr>
            <a:normAutofit fontScale="77500" lnSpcReduction="20000"/>
          </a:bodyPr>
          <a:lstStyle/>
          <a:p>
            <a:pPr eaLnBrk="1" hangingPunct="1">
              <a:lnSpc>
                <a:spcPct val="110000"/>
              </a:lnSpc>
            </a:pPr>
            <a:r>
              <a:rPr lang="en-GB" dirty="0"/>
              <a:t>Unique Identification of </a:t>
            </a:r>
          </a:p>
          <a:p>
            <a:pPr lvl="1" eaLnBrk="1" hangingPunct="1">
              <a:lnSpc>
                <a:spcPct val="110000"/>
              </a:lnSpc>
            </a:pPr>
            <a:r>
              <a:rPr lang="en-GB" dirty="0"/>
              <a:t>A machine (also called a </a:t>
            </a:r>
            <a:r>
              <a:rPr lang="en-GB" b="1" dirty="0"/>
              <a:t>host</a:t>
            </a:r>
            <a:r>
              <a:rPr lang="en-GB" dirty="0"/>
              <a:t>) on the network</a:t>
            </a:r>
          </a:p>
          <a:p>
            <a:pPr lvl="1" eaLnBrk="1" hangingPunct="1">
              <a:lnSpc>
                <a:spcPct val="110000"/>
              </a:lnSpc>
            </a:pPr>
            <a:r>
              <a:rPr lang="en-GB" dirty="0"/>
              <a:t>IPv4: 4-byte numbers separated by '</a:t>
            </a:r>
            <a:r>
              <a:rPr lang="en-GB" dirty="0">
                <a:solidFill>
                  <a:srgbClr val="0000CC"/>
                </a:solidFill>
              </a:rPr>
              <a:t>.</a:t>
            </a:r>
            <a:r>
              <a:rPr lang="en-GB" dirty="0"/>
              <a:t>'</a:t>
            </a:r>
            <a:br>
              <a:rPr lang="en-GB" dirty="0"/>
            </a:br>
            <a:r>
              <a:rPr lang="en-GB" dirty="0"/>
              <a:t>E.g., 10.10.16.18, 172.16.100.145, 192.168.0.101, 202.161.55.11</a:t>
            </a:r>
          </a:p>
          <a:p>
            <a:pPr lvl="1" eaLnBrk="1" hangingPunct="1">
              <a:lnSpc>
                <a:spcPct val="110000"/>
              </a:lnSpc>
            </a:pPr>
            <a:endParaRPr lang="en-GB" dirty="0"/>
          </a:p>
          <a:p>
            <a:pPr eaLnBrk="1" hangingPunct="1">
              <a:lnSpc>
                <a:spcPct val="110000"/>
              </a:lnSpc>
            </a:pPr>
            <a:r>
              <a:rPr lang="en-GB" b="1" dirty="0"/>
              <a:t>DNS</a:t>
            </a:r>
            <a:r>
              <a:rPr lang="en-GB" dirty="0"/>
              <a:t> (Domain Name System)</a:t>
            </a:r>
          </a:p>
          <a:p>
            <a:pPr lvl="1" eaLnBrk="1" hangingPunct="1">
              <a:lnSpc>
                <a:spcPct val="110000"/>
              </a:lnSpc>
            </a:pPr>
            <a:r>
              <a:rPr lang="en-GB" dirty="0"/>
              <a:t>Act as a host-name registry on the network</a:t>
            </a:r>
          </a:p>
          <a:p>
            <a:pPr lvl="1" eaLnBrk="1" hangingPunct="1">
              <a:lnSpc>
                <a:spcPct val="110000"/>
              </a:lnSpc>
            </a:pPr>
            <a:r>
              <a:rPr lang="en-GB" dirty="0"/>
              <a:t>Map host names to IP addresses</a:t>
            </a:r>
          </a:p>
          <a:p>
            <a:pPr lvl="1" eaLnBrk="1" hangingPunct="1">
              <a:lnSpc>
                <a:spcPct val="110000"/>
              </a:lnSpc>
            </a:pPr>
            <a:endParaRPr lang="en-GB" dirty="0"/>
          </a:p>
          <a:p>
            <a:pPr eaLnBrk="1" hangingPunct="1">
              <a:lnSpc>
                <a:spcPct val="110000"/>
              </a:lnSpc>
            </a:pPr>
            <a:r>
              <a:rPr lang="en-GB" b="1" dirty="0"/>
              <a:t>CMD</a:t>
            </a:r>
            <a:r>
              <a:rPr lang="en-GB" dirty="0"/>
              <a:t> window on Windows</a:t>
            </a:r>
          </a:p>
          <a:p>
            <a:pPr lvl="1" eaLnBrk="1" hangingPunct="1">
              <a:lnSpc>
                <a:spcPct val="110000"/>
              </a:lnSpc>
            </a:pPr>
            <a:r>
              <a:rPr lang="en-GB" dirty="0">
                <a:solidFill>
                  <a:srgbClr val="0000CC"/>
                </a:solidFill>
              </a:rPr>
              <a:t>ipconfig</a:t>
            </a:r>
            <a:r>
              <a:rPr lang="en-GB" dirty="0"/>
              <a:t> </a:t>
            </a:r>
          </a:p>
          <a:p>
            <a:pPr lvl="2" eaLnBrk="1" hangingPunct="1">
              <a:lnSpc>
                <a:spcPct val="110000"/>
              </a:lnSpc>
            </a:pPr>
            <a:r>
              <a:rPr lang="en-GB" dirty="0"/>
              <a:t>To check addresses</a:t>
            </a:r>
          </a:p>
          <a:p>
            <a:pPr lvl="1" eaLnBrk="1" hangingPunct="1">
              <a:lnSpc>
                <a:spcPct val="110000"/>
              </a:lnSpc>
            </a:pPr>
            <a:r>
              <a:rPr lang="en-GB" dirty="0">
                <a:solidFill>
                  <a:srgbClr val="0000CC"/>
                </a:solidFill>
              </a:rPr>
              <a:t>hostname</a:t>
            </a:r>
          </a:p>
          <a:p>
            <a:pPr lvl="2" eaLnBrk="1" hangingPunct="1">
              <a:lnSpc>
                <a:spcPct val="110000"/>
              </a:lnSpc>
            </a:pPr>
            <a:r>
              <a:rPr lang="en-GB" dirty="0"/>
              <a:t>To check hostname</a:t>
            </a:r>
          </a:p>
          <a:p>
            <a:pPr eaLnBrk="1" hangingPunct="1">
              <a:lnSpc>
                <a:spcPct val="110000"/>
              </a:lnSpc>
            </a:pPr>
            <a:endParaRPr lang="en-GB" dirty="0"/>
          </a:p>
          <a:p>
            <a:pPr eaLnBrk="1" hangingPunct="1">
              <a:lnSpc>
                <a:spcPct val="110000"/>
              </a:lnSpc>
            </a:pPr>
            <a:r>
              <a:rPr lang="en-GB" dirty="0"/>
              <a:t>Static vs Dynamic address</a:t>
            </a:r>
          </a:p>
          <a:p>
            <a:pPr eaLnBrk="1" hangingPunct="1">
              <a:lnSpc>
                <a:spcPct val="110000"/>
              </a:lnSpc>
            </a:pPr>
            <a:endParaRPr lang="en-GB" dirty="0"/>
          </a:p>
        </p:txBody>
      </p:sp>
    </p:spTree>
    <p:extLst>
      <p:ext uri="{BB962C8B-B14F-4D97-AF65-F5344CB8AC3E}">
        <p14:creationId xmlns:p14="http://schemas.microsoft.com/office/powerpoint/2010/main" val="2393519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GB"/>
              <a:t>DHCP (Dynamic Host Configuration Protocol)</a:t>
            </a:r>
          </a:p>
        </p:txBody>
      </p:sp>
      <p:sp>
        <p:nvSpPr>
          <p:cNvPr id="2" name="Content Placeholder 1"/>
          <p:cNvSpPr>
            <a:spLocks noGrp="1"/>
          </p:cNvSpPr>
          <p:nvPr>
            <p:ph idx="1"/>
          </p:nvPr>
        </p:nvSpPr>
        <p:spPr/>
        <p:txBody>
          <a:bodyPr/>
          <a:lstStyle/>
          <a:p>
            <a:endParaRPr lang="en-SG" dirty="0"/>
          </a:p>
          <a:p>
            <a:endParaRPr lang="en-SG" dirty="0"/>
          </a:p>
          <a:p>
            <a:endParaRPr lang="en-SG" dirty="0"/>
          </a:p>
          <a:p>
            <a:endParaRPr lang="en-SG" dirty="0"/>
          </a:p>
          <a:p>
            <a:endParaRPr lang="en-SG" dirty="0"/>
          </a:p>
          <a:p>
            <a:endParaRPr lang="en-SG" dirty="0"/>
          </a:p>
          <a:p>
            <a:endParaRPr lang="en-SG" dirty="0"/>
          </a:p>
          <a:p>
            <a:endParaRPr lang="en-SG" dirty="0"/>
          </a:p>
          <a:p>
            <a:r>
              <a:rPr lang="en-SG" dirty="0">
                <a:solidFill>
                  <a:srgbClr val="0000CC"/>
                </a:solidFill>
              </a:rPr>
              <a:t>ipconfig /all</a:t>
            </a:r>
          </a:p>
          <a:p>
            <a:pPr lvl="1"/>
            <a:r>
              <a:rPr lang="en-SG" dirty="0"/>
              <a:t>To check DHCP server, DNS server, Gateway, etc.</a:t>
            </a:r>
          </a:p>
        </p:txBody>
      </p:sp>
      <p:sp>
        <p:nvSpPr>
          <p:cNvPr id="11268" name="laptop"/>
          <p:cNvSpPr>
            <a:spLocks noEditPoints="1" noChangeArrowheads="1"/>
          </p:cNvSpPr>
          <p:nvPr/>
        </p:nvSpPr>
        <p:spPr bwMode="auto">
          <a:xfrm>
            <a:off x="816332" y="1441450"/>
            <a:ext cx="1285875" cy="985838"/>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GB"/>
          </a:p>
        </p:txBody>
      </p:sp>
      <p:sp>
        <p:nvSpPr>
          <p:cNvPr id="11269" name="laptop"/>
          <p:cNvSpPr>
            <a:spLocks noEditPoints="1" noChangeArrowheads="1"/>
          </p:cNvSpPr>
          <p:nvPr/>
        </p:nvSpPr>
        <p:spPr bwMode="auto">
          <a:xfrm>
            <a:off x="816332" y="3275013"/>
            <a:ext cx="1285875" cy="985837"/>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GB"/>
          </a:p>
        </p:txBody>
      </p:sp>
      <p:sp>
        <p:nvSpPr>
          <p:cNvPr id="11270" name="AutoShape 6"/>
          <p:cNvSpPr>
            <a:spLocks noChangeArrowheads="1"/>
          </p:cNvSpPr>
          <p:nvPr/>
        </p:nvSpPr>
        <p:spPr bwMode="auto">
          <a:xfrm>
            <a:off x="3200399" y="1981199"/>
            <a:ext cx="3254732" cy="1447797"/>
          </a:xfrm>
          <a:prstGeom prst="cloudCallout">
            <a:avLst>
              <a:gd name="adj1" fmla="val -21727"/>
              <a:gd name="adj2" fmla="val 1484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r>
              <a:rPr lang="en-GB" sz="2400" b="0" dirty="0"/>
              <a:t>Local Area Network (LAN)</a:t>
            </a:r>
          </a:p>
        </p:txBody>
      </p:sp>
      <p:sp>
        <p:nvSpPr>
          <p:cNvPr id="11271" name="Line 8"/>
          <p:cNvSpPr>
            <a:spLocks noChangeShapeType="1"/>
          </p:cNvSpPr>
          <p:nvPr/>
        </p:nvSpPr>
        <p:spPr bwMode="auto">
          <a:xfrm>
            <a:off x="2035532" y="1898650"/>
            <a:ext cx="1415337" cy="539736"/>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GB"/>
          </a:p>
        </p:txBody>
      </p:sp>
      <p:sp>
        <p:nvSpPr>
          <p:cNvPr id="11272" name="Line 9"/>
          <p:cNvSpPr>
            <a:spLocks noChangeShapeType="1"/>
          </p:cNvSpPr>
          <p:nvPr/>
        </p:nvSpPr>
        <p:spPr bwMode="auto">
          <a:xfrm flipV="1">
            <a:off x="2035532" y="3119422"/>
            <a:ext cx="1393456" cy="60802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GB"/>
          </a:p>
        </p:txBody>
      </p:sp>
      <p:pic>
        <p:nvPicPr>
          <p:cNvPr id="11273" name="Picture 10" descr="j04316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3132" y="1822450"/>
            <a:ext cx="17145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4" name="Text Box 11"/>
          <p:cNvSpPr txBox="1">
            <a:spLocks noChangeArrowheads="1"/>
          </p:cNvSpPr>
          <p:nvPr/>
        </p:nvSpPr>
        <p:spPr bwMode="auto">
          <a:xfrm>
            <a:off x="7159982" y="2228850"/>
            <a:ext cx="1647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800" b="1">
                <a:solidFill>
                  <a:srgbClr val="C69200"/>
                </a:solidFill>
                <a:latin typeface="Tahoma" pitchFamily="34" charset="0"/>
              </a:defRPr>
            </a:lvl1pPr>
            <a:lvl2pPr marL="742950" indent="-285750" eaLnBrk="0" hangingPunct="0">
              <a:defRPr sz="2800" b="1">
                <a:solidFill>
                  <a:srgbClr val="C69200"/>
                </a:solidFill>
                <a:latin typeface="Tahoma" pitchFamily="34" charset="0"/>
              </a:defRPr>
            </a:lvl2pPr>
            <a:lvl3pPr marL="1143000" indent="-228600" eaLnBrk="0" hangingPunct="0">
              <a:defRPr sz="2800" b="1">
                <a:solidFill>
                  <a:srgbClr val="C69200"/>
                </a:solidFill>
                <a:latin typeface="Tahoma" pitchFamily="34" charset="0"/>
              </a:defRPr>
            </a:lvl3pPr>
            <a:lvl4pPr marL="1600200" indent="-228600" eaLnBrk="0" hangingPunct="0">
              <a:defRPr sz="2800" b="1">
                <a:solidFill>
                  <a:srgbClr val="C69200"/>
                </a:solidFill>
                <a:latin typeface="Tahoma" pitchFamily="34" charset="0"/>
              </a:defRPr>
            </a:lvl4pPr>
            <a:lvl5pPr marL="2057400" indent="-228600" eaLnBrk="0" hangingPunct="0">
              <a:defRPr sz="2800" b="1">
                <a:solidFill>
                  <a:srgbClr val="C69200"/>
                </a:solidFill>
                <a:latin typeface="Tahoma" pitchFamily="34" charset="0"/>
              </a:defRPr>
            </a:lvl5pPr>
            <a:lvl6pPr marL="2514600" indent="-228600" eaLnBrk="0" fontAlgn="base" hangingPunct="0">
              <a:spcBef>
                <a:spcPct val="0"/>
              </a:spcBef>
              <a:spcAft>
                <a:spcPct val="0"/>
              </a:spcAft>
              <a:defRPr sz="2800" b="1">
                <a:solidFill>
                  <a:srgbClr val="C69200"/>
                </a:solidFill>
                <a:latin typeface="Tahoma" pitchFamily="34" charset="0"/>
              </a:defRPr>
            </a:lvl6pPr>
            <a:lvl7pPr marL="2971800" indent="-228600" eaLnBrk="0" fontAlgn="base" hangingPunct="0">
              <a:spcBef>
                <a:spcPct val="0"/>
              </a:spcBef>
              <a:spcAft>
                <a:spcPct val="0"/>
              </a:spcAft>
              <a:defRPr sz="2800" b="1">
                <a:solidFill>
                  <a:srgbClr val="C69200"/>
                </a:solidFill>
                <a:latin typeface="Tahoma" pitchFamily="34" charset="0"/>
              </a:defRPr>
            </a:lvl7pPr>
            <a:lvl8pPr marL="3429000" indent="-228600" eaLnBrk="0" fontAlgn="base" hangingPunct="0">
              <a:spcBef>
                <a:spcPct val="0"/>
              </a:spcBef>
              <a:spcAft>
                <a:spcPct val="0"/>
              </a:spcAft>
              <a:defRPr sz="2800" b="1">
                <a:solidFill>
                  <a:srgbClr val="C69200"/>
                </a:solidFill>
                <a:latin typeface="Tahoma" pitchFamily="34" charset="0"/>
              </a:defRPr>
            </a:lvl8pPr>
            <a:lvl9pPr marL="3886200" indent="-228600" eaLnBrk="0" fontAlgn="base" hangingPunct="0">
              <a:spcBef>
                <a:spcPct val="0"/>
              </a:spcBef>
              <a:spcAft>
                <a:spcPct val="0"/>
              </a:spcAft>
              <a:defRPr sz="2800" b="1">
                <a:solidFill>
                  <a:srgbClr val="C69200"/>
                </a:solidFill>
                <a:latin typeface="Tahoma" pitchFamily="34" charset="0"/>
              </a:defRPr>
            </a:lvl9pPr>
          </a:lstStyle>
          <a:p>
            <a:pPr eaLnBrk="1" hangingPunct="1"/>
            <a:r>
              <a:rPr lang="en-GB" sz="1800">
                <a:solidFill>
                  <a:schemeClr val="tx1"/>
                </a:solidFill>
              </a:rPr>
              <a:t>DHCP Server</a:t>
            </a:r>
          </a:p>
        </p:txBody>
      </p:sp>
      <p:sp>
        <p:nvSpPr>
          <p:cNvPr id="11275" name="Line 12"/>
          <p:cNvSpPr>
            <a:spLocks noChangeShapeType="1"/>
          </p:cNvSpPr>
          <p:nvPr/>
        </p:nvSpPr>
        <p:spPr bwMode="auto">
          <a:xfrm flipV="1">
            <a:off x="6455132" y="1593850"/>
            <a:ext cx="0" cy="457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nchor="ctr"/>
          <a:lstStyle/>
          <a:p>
            <a:endParaRPr lang="en-GB"/>
          </a:p>
        </p:txBody>
      </p:sp>
      <p:sp>
        <p:nvSpPr>
          <p:cNvPr id="11276" name="Line 13"/>
          <p:cNvSpPr>
            <a:spLocks noChangeShapeType="1"/>
          </p:cNvSpPr>
          <p:nvPr/>
        </p:nvSpPr>
        <p:spPr bwMode="auto">
          <a:xfrm flipH="1">
            <a:off x="2035532" y="1593850"/>
            <a:ext cx="4419600"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nchor="ctr"/>
          <a:lstStyle/>
          <a:p>
            <a:endParaRPr lang="en-GB"/>
          </a:p>
        </p:txBody>
      </p:sp>
      <p:sp>
        <p:nvSpPr>
          <p:cNvPr id="11277" name="Line 15"/>
          <p:cNvSpPr>
            <a:spLocks noChangeShapeType="1"/>
          </p:cNvSpPr>
          <p:nvPr/>
        </p:nvSpPr>
        <p:spPr bwMode="auto">
          <a:xfrm flipH="1">
            <a:off x="2035532" y="3956050"/>
            <a:ext cx="4343400"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nchor="ctr"/>
          <a:lstStyle/>
          <a:p>
            <a:endParaRPr lang="en-GB"/>
          </a:p>
        </p:txBody>
      </p:sp>
      <p:sp>
        <p:nvSpPr>
          <p:cNvPr id="11278" name="Line 16"/>
          <p:cNvSpPr>
            <a:spLocks noChangeShapeType="1"/>
          </p:cNvSpPr>
          <p:nvPr/>
        </p:nvSpPr>
        <p:spPr bwMode="auto">
          <a:xfrm flipV="1">
            <a:off x="6378932" y="3498850"/>
            <a:ext cx="0" cy="457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nchor="ctr"/>
          <a:lstStyle/>
          <a:p>
            <a:endParaRPr lang="en-GB"/>
          </a:p>
        </p:txBody>
      </p:sp>
      <p:sp>
        <p:nvSpPr>
          <p:cNvPr id="11279" name="Text Box 17"/>
          <p:cNvSpPr txBox="1">
            <a:spLocks noChangeArrowheads="1"/>
          </p:cNvSpPr>
          <p:nvPr/>
        </p:nvSpPr>
        <p:spPr bwMode="auto">
          <a:xfrm>
            <a:off x="3696057" y="1295400"/>
            <a:ext cx="91563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800" b="1">
                <a:solidFill>
                  <a:srgbClr val="C69200"/>
                </a:solidFill>
                <a:latin typeface="Tahoma" pitchFamily="34" charset="0"/>
              </a:defRPr>
            </a:lvl1pPr>
            <a:lvl2pPr marL="742950" indent="-285750" eaLnBrk="0" hangingPunct="0">
              <a:defRPr sz="2800" b="1">
                <a:solidFill>
                  <a:srgbClr val="C69200"/>
                </a:solidFill>
                <a:latin typeface="Tahoma" pitchFamily="34" charset="0"/>
              </a:defRPr>
            </a:lvl2pPr>
            <a:lvl3pPr marL="1143000" indent="-228600" eaLnBrk="0" hangingPunct="0">
              <a:defRPr sz="2800" b="1">
                <a:solidFill>
                  <a:srgbClr val="C69200"/>
                </a:solidFill>
                <a:latin typeface="Tahoma" pitchFamily="34" charset="0"/>
              </a:defRPr>
            </a:lvl3pPr>
            <a:lvl4pPr marL="1600200" indent="-228600" eaLnBrk="0" hangingPunct="0">
              <a:defRPr sz="2800" b="1">
                <a:solidFill>
                  <a:srgbClr val="C69200"/>
                </a:solidFill>
                <a:latin typeface="Tahoma" pitchFamily="34" charset="0"/>
              </a:defRPr>
            </a:lvl4pPr>
            <a:lvl5pPr marL="2057400" indent="-228600" eaLnBrk="0" hangingPunct="0">
              <a:defRPr sz="2800" b="1">
                <a:solidFill>
                  <a:srgbClr val="C69200"/>
                </a:solidFill>
                <a:latin typeface="Tahoma" pitchFamily="34" charset="0"/>
              </a:defRPr>
            </a:lvl5pPr>
            <a:lvl6pPr marL="2514600" indent="-228600" eaLnBrk="0" fontAlgn="base" hangingPunct="0">
              <a:spcBef>
                <a:spcPct val="0"/>
              </a:spcBef>
              <a:spcAft>
                <a:spcPct val="0"/>
              </a:spcAft>
              <a:defRPr sz="2800" b="1">
                <a:solidFill>
                  <a:srgbClr val="C69200"/>
                </a:solidFill>
                <a:latin typeface="Tahoma" pitchFamily="34" charset="0"/>
              </a:defRPr>
            </a:lvl6pPr>
            <a:lvl7pPr marL="2971800" indent="-228600" eaLnBrk="0" fontAlgn="base" hangingPunct="0">
              <a:spcBef>
                <a:spcPct val="0"/>
              </a:spcBef>
              <a:spcAft>
                <a:spcPct val="0"/>
              </a:spcAft>
              <a:defRPr sz="2800" b="1">
                <a:solidFill>
                  <a:srgbClr val="C69200"/>
                </a:solidFill>
                <a:latin typeface="Tahoma" pitchFamily="34" charset="0"/>
              </a:defRPr>
            </a:lvl7pPr>
            <a:lvl8pPr marL="3429000" indent="-228600" eaLnBrk="0" fontAlgn="base" hangingPunct="0">
              <a:spcBef>
                <a:spcPct val="0"/>
              </a:spcBef>
              <a:spcAft>
                <a:spcPct val="0"/>
              </a:spcAft>
              <a:defRPr sz="2800" b="1">
                <a:solidFill>
                  <a:srgbClr val="C69200"/>
                </a:solidFill>
                <a:latin typeface="Tahoma" pitchFamily="34" charset="0"/>
              </a:defRPr>
            </a:lvl8pPr>
            <a:lvl9pPr marL="3886200" indent="-228600" eaLnBrk="0" fontAlgn="base" hangingPunct="0">
              <a:spcBef>
                <a:spcPct val="0"/>
              </a:spcBef>
              <a:spcAft>
                <a:spcPct val="0"/>
              </a:spcAft>
              <a:defRPr sz="2800" b="1">
                <a:solidFill>
                  <a:srgbClr val="C69200"/>
                </a:solidFill>
                <a:latin typeface="Tahoma" pitchFamily="34" charset="0"/>
              </a:defRPr>
            </a:lvl9pPr>
          </a:lstStyle>
          <a:p>
            <a:pPr eaLnBrk="1" hangingPunct="1"/>
            <a:r>
              <a:rPr lang="en-GB" sz="1400" b="0" dirty="0">
                <a:solidFill>
                  <a:schemeClr val="tx1"/>
                </a:solidFill>
              </a:rPr>
              <a:t>Assign IP</a:t>
            </a:r>
          </a:p>
        </p:txBody>
      </p:sp>
      <p:sp>
        <p:nvSpPr>
          <p:cNvPr id="11280" name="Text Box 18"/>
          <p:cNvSpPr txBox="1">
            <a:spLocks noChangeArrowheads="1"/>
          </p:cNvSpPr>
          <p:nvPr/>
        </p:nvSpPr>
        <p:spPr bwMode="auto">
          <a:xfrm>
            <a:off x="3711932" y="3956050"/>
            <a:ext cx="91563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800" b="1">
                <a:solidFill>
                  <a:srgbClr val="C69200"/>
                </a:solidFill>
                <a:latin typeface="Tahoma" pitchFamily="34" charset="0"/>
              </a:defRPr>
            </a:lvl1pPr>
            <a:lvl2pPr marL="742950" indent="-285750" eaLnBrk="0" hangingPunct="0">
              <a:defRPr sz="2800" b="1">
                <a:solidFill>
                  <a:srgbClr val="C69200"/>
                </a:solidFill>
                <a:latin typeface="Tahoma" pitchFamily="34" charset="0"/>
              </a:defRPr>
            </a:lvl2pPr>
            <a:lvl3pPr marL="1143000" indent="-228600" eaLnBrk="0" hangingPunct="0">
              <a:defRPr sz="2800" b="1">
                <a:solidFill>
                  <a:srgbClr val="C69200"/>
                </a:solidFill>
                <a:latin typeface="Tahoma" pitchFamily="34" charset="0"/>
              </a:defRPr>
            </a:lvl3pPr>
            <a:lvl4pPr marL="1600200" indent="-228600" eaLnBrk="0" hangingPunct="0">
              <a:defRPr sz="2800" b="1">
                <a:solidFill>
                  <a:srgbClr val="C69200"/>
                </a:solidFill>
                <a:latin typeface="Tahoma" pitchFamily="34" charset="0"/>
              </a:defRPr>
            </a:lvl4pPr>
            <a:lvl5pPr marL="2057400" indent="-228600" eaLnBrk="0" hangingPunct="0">
              <a:defRPr sz="2800" b="1">
                <a:solidFill>
                  <a:srgbClr val="C69200"/>
                </a:solidFill>
                <a:latin typeface="Tahoma" pitchFamily="34" charset="0"/>
              </a:defRPr>
            </a:lvl5pPr>
            <a:lvl6pPr marL="2514600" indent="-228600" eaLnBrk="0" fontAlgn="base" hangingPunct="0">
              <a:spcBef>
                <a:spcPct val="0"/>
              </a:spcBef>
              <a:spcAft>
                <a:spcPct val="0"/>
              </a:spcAft>
              <a:defRPr sz="2800" b="1">
                <a:solidFill>
                  <a:srgbClr val="C69200"/>
                </a:solidFill>
                <a:latin typeface="Tahoma" pitchFamily="34" charset="0"/>
              </a:defRPr>
            </a:lvl6pPr>
            <a:lvl7pPr marL="2971800" indent="-228600" eaLnBrk="0" fontAlgn="base" hangingPunct="0">
              <a:spcBef>
                <a:spcPct val="0"/>
              </a:spcBef>
              <a:spcAft>
                <a:spcPct val="0"/>
              </a:spcAft>
              <a:defRPr sz="2800" b="1">
                <a:solidFill>
                  <a:srgbClr val="C69200"/>
                </a:solidFill>
                <a:latin typeface="Tahoma" pitchFamily="34" charset="0"/>
              </a:defRPr>
            </a:lvl7pPr>
            <a:lvl8pPr marL="3429000" indent="-228600" eaLnBrk="0" fontAlgn="base" hangingPunct="0">
              <a:spcBef>
                <a:spcPct val="0"/>
              </a:spcBef>
              <a:spcAft>
                <a:spcPct val="0"/>
              </a:spcAft>
              <a:defRPr sz="2800" b="1">
                <a:solidFill>
                  <a:srgbClr val="C69200"/>
                </a:solidFill>
                <a:latin typeface="Tahoma" pitchFamily="34" charset="0"/>
              </a:defRPr>
            </a:lvl8pPr>
            <a:lvl9pPr marL="3886200" indent="-228600" eaLnBrk="0" fontAlgn="base" hangingPunct="0">
              <a:spcBef>
                <a:spcPct val="0"/>
              </a:spcBef>
              <a:spcAft>
                <a:spcPct val="0"/>
              </a:spcAft>
              <a:defRPr sz="2800" b="1">
                <a:solidFill>
                  <a:srgbClr val="C69200"/>
                </a:solidFill>
                <a:latin typeface="Tahoma" pitchFamily="34" charset="0"/>
              </a:defRPr>
            </a:lvl9pPr>
          </a:lstStyle>
          <a:p>
            <a:pPr eaLnBrk="1" hangingPunct="1"/>
            <a:r>
              <a:rPr lang="en-GB" sz="1400" b="0" dirty="0">
                <a:solidFill>
                  <a:schemeClr val="tx1"/>
                </a:solidFill>
              </a:rPr>
              <a:t>Assign IP</a:t>
            </a:r>
          </a:p>
        </p:txBody>
      </p:sp>
    </p:spTree>
    <p:extLst>
      <p:ext uri="{BB962C8B-B14F-4D97-AF65-F5344CB8AC3E}">
        <p14:creationId xmlns:p14="http://schemas.microsoft.com/office/powerpoint/2010/main" val="3808488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GB"/>
              <a:t>Ping</a:t>
            </a:r>
          </a:p>
        </p:txBody>
      </p:sp>
      <p:sp>
        <p:nvSpPr>
          <p:cNvPr id="12292" name="Rectangle 3"/>
          <p:cNvSpPr>
            <a:spLocks noGrp="1" noChangeArrowheads="1"/>
          </p:cNvSpPr>
          <p:nvPr>
            <p:ph type="body" idx="1"/>
          </p:nvPr>
        </p:nvSpPr>
        <p:spPr/>
        <p:txBody>
          <a:bodyPr/>
          <a:lstStyle/>
          <a:p>
            <a:pPr eaLnBrk="1" hangingPunct="1"/>
            <a:r>
              <a:rPr lang="en-GB" dirty="0"/>
              <a:t>Ping is a tool used to test whether a particular host/machine is reachable across a network </a:t>
            </a:r>
          </a:p>
          <a:p>
            <a:pPr eaLnBrk="1" hangingPunct="1"/>
            <a:r>
              <a:rPr lang="en-GB" dirty="0"/>
              <a:t>The program sends packets to the target host and listens for reply from the target</a:t>
            </a:r>
          </a:p>
          <a:p>
            <a:pPr eaLnBrk="1" hangingPunct="1"/>
            <a:r>
              <a:rPr lang="en-GB" dirty="0"/>
              <a:t>In labs, you may need to use </a:t>
            </a:r>
            <a:r>
              <a:rPr lang="en-GB" b="1" dirty="0">
                <a:solidFill>
                  <a:srgbClr val="0000CC"/>
                </a:solidFill>
              </a:rPr>
              <a:t>ping</a:t>
            </a:r>
            <a:r>
              <a:rPr lang="en-GB" dirty="0"/>
              <a:t> to troubleshoot, to see if a remote machine can be reached</a:t>
            </a:r>
          </a:p>
          <a:p>
            <a:pPr eaLnBrk="1" hangingPunct="1"/>
            <a:r>
              <a:rPr lang="en-GB" dirty="0"/>
              <a:t>Example</a:t>
            </a:r>
          </a:p>
          <a:p>
            <a:pPr lvl="1" eaLnBrk="1" hangingPunct="1"/>
            <a:r>
              <a:rPr lang="en-GB" dirty="0">
                <a:solidFill>
                  <a:srgbClr val="0000CC"/>
                </a:solidFill>
              </a:rPr>
              <a:t>ping google.com</a:t>
            </a:r>
          </a:p>
          <a:p>
            <a:pPr lvl="1" eaLnBrk="1" hangingPunct="1"/>
            <a:r>
              <a:rPr lang="en-GB" dirty="0">
                <a:solidFill>
                  <a:srgbClr val="0000CC"/>
                </a:solidFill>
              </a:rPr>
              <a:t>ping 10.10.15.17</a:t>
            </a:r>
          </a:p>
          <a:p>
            <a:pPr lvl="1" eaLnBrk="1" hangingPunct="1"/>
            <a:endParaRPr lang="en-GB" dirty="0">
              <a:solidFill>
                <a:srgbClr val="0000CC"/>
              </a:solidFill>
            </a:endParaRPr>
          </a:p>
          <a:p>
            <a:pPr lvl="1" eaLnBrk="1" hangingPunct="1"/>
            <a:endParaRPr lang="en-GB" dirty="0">
              <a:solidFill>
                <a:srgbClr val="0000CC"/>
              </a:solidFill>
            </a:endParaRPr>
          </a:p>
        </p:txBody>
      </p:sp>
    </p:spTree>
    <p:extLst>
      <p:ext uri="{BB962C8B-B14F-4D97-AF65-F5344CB8AC3E}">
        <p14:creationId xmlns:p14="http://schemas.microsoft.com/office/powerpoint/2010/main" val="868510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GB"/>
              <a:t>Loop Back Address</a:t>
            </a:r>
          </a:p>
        </p:txBody>
      </p:sp>
      <p:sp>
        <p:nvSpPr>
          <p:cNvPr id="13316" name="Rectangle 3"/>
          <p:cNvSpPr>
            <a:spLocks noGrp="1" noChangeArrowheads="1"/>
          </p:cNvSpPr>
          <p:nvPr>
            <p:ph type="body" idx="1"/>
          </p:nvPr>
        </p:nvSpPr>
        <p:spPr/>
        <p:txBody>
          <a:bodyPr/>
          <a:lstStyle/>
          <a:p>
            <a:pPr eaLnBrk="1" hangingPunct="1"/>
            <a:r>
              <a:rPr lang="en-GB" b="1" dirty="0">
                <a:solidFill>
                  <a:srgbClr val="0000CC"/>
                </a:solidFill>
              </a:rPr>
              <a:t>127.0.0.1</a:t>
            </a:r>
            <a:r>
              <a:rPr lang="en-GB" dirty="0"/>
              <a:t> is the standard IP address referring to the current host</a:t>
            </a:r>
          </a:p>
          <a:p>
            <a:pPr eaLnBrk="1" hangingPunct="1"/>
            <a:r>
              <a:rPr lang="en-GB" dirty="0"/>
              <a:t>If a program tries to connect to 127.0.0.1, it is immediately </a:t>
            </a:r>
            <a:r>
              <a:rPr lang="en-GB" i="1" dirty="0"/>
              <a:t>looped back </a:t>
            </a:r>
            <a:r>
              <a:rPr lang="en-GB" dirty="0"/>
              <a:t>to the machine that currently runs the program</a:t>
            </a:r>
          </a:p>
          <a:p>
            <a:pPr eaLnBrk="1" hangingPunct="1"/>
            <a:r>
              <a:rPr lang="en-GB" dirty="0"/>
              <a:t>Usually used for testing purposes, where you do not have another machine for conducting the test</a:t>
            </a:r>
          </a:p>
          <a:p>
            <a:pPr eaLnBrk="1" hangingPunct="1"/>
            <a:r>
              <a:rPr lang="en-GB" dirty="0"/>
              <a:t>We may use this address in some labs in this course</a:t>
            </a:r>
          </a:p>
          <a:p>
            <a:pPr eaLnBrk="1" hangingPunct="1"/>
            <a:r>
              <a:rPr lang="en-GB" dirty="0"/>
              <a:t>This is also called </a:t>
            </a:r>
            <a:r>
              <a:rPr lang="en-GB" b="1" dirty="0">
                <a:solidFill>
                  <a:srgbClr val="0000CC"/>
                </a:solidFill>
              </a:rPr>
              <a:t>localhost</a:t>
            </a:r>
          </a:p>
          <a:p>
            <a:pPr eaLnBrk="1" hangingPunct="1"/>
            <a:endParaRPr lang="en-GB" dirty="0"/>
          </a:p>
        </p:txBody>
      </p:sp>
    </p:spTree>
    <p:extLst>
      <p:ext uri="{BB962C8B-B14F-4D97-AF65-F5344CB8AC3E}">
        <p14:creationId xmlns:p14="http://schemas.microsoft.com/office/powerpoint/2010/main" val="3930776438"/>
      </p:ext>
    </p:extLst>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rgbClr val="C69200"/>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rgbClr val="C69200"/>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C6AD1B51FFACD45B62528B91A79C429" ma:contentTypeVersion="22" ma:contentTypeDescription="Create a new document." ma:contentTypeScope="" ma:versionID="42c2ad8d556055bae20c31edb15c7113">
  <xsd:schema xmlns:xsd="http://www.w3.org/2001/XMLSchema" xmlns:xs="http://www.w3.org/2001/XMLSchema" xmlns:p="http://schemas.microsoft.com/office/2006/metadata/properties" xmlns:ns1="http://schemas.microsoft.com/sharepoint/v3" xmlns:ns2="1b6a39ee-1380-4096-9882-8248104ba7f7" xmlns:ns3="4604cec2-e769-4190-9d56-5d48f74b6442" targetNamespace="http://schemas.microsoft.com/office/2006/metadata/properties" ma:root="true" ma:fieldsID="a9131ea6975c1b299e7ff181685267a6" ns1:_="" ns2:_="" ns3:_="">
    <xsd:import namespace="http://schemas.microsoft.com/sharepoint/v3"/>
    <xsd:import namespace="1b6a39ee-1380-4096-9882-8248104ba7f7"/>
    <xsd:import namespace="4604cec2-e769-4190-9d56-5d48f74b644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Comment" minOccurs="0"/>
                <xsd:element ref="ns2:lcf76f155ced4ddcb4097134ff3c332f" minOccurs="0"/>
                <xsd:element ref="ns3:TaxCatchAll" minOccurs="0"/>
                <xsd:element ref="ns2:_Flow_SignoffStatus" minOccurs="0"/>
                <xsd:element ref="ns1:_ip_UnifiedCompliancePolicyProperties" minOccurs="0"/>
                <xsd:element ref="ns1:_ip_UnifiedCompliancePolicyUIAc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6" nillable="true" ma:displayName="Unified Compliance Policy Properties" ma:hidden="true" ma:internalName="_ip_UnifiedCompliancePolicyProperties">
      <xsd:simpleType>
        <xsd:restriction base="dms:Note"/>
      </xsd:simpleType>
    </xsd:element>
    <xsd:element name="_ip_UnifiedCompliancePolicyUIAction" ma:index="2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b6a39ee-1380-4096-9882-8248104ba7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Comment" ma:index="21" nillable="true" ma:displayName="Comment" ma:description="What was the last change about" ma:format="Dropdown" ma:internalName="Comment">
      <xsd:simpleType>
        <xsd:restriction base="dms:Text">
          <xsd:maxLength value="255"/>
        </xsd:restrictio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deec61d7-21c4-46ea-8069-5c692c33a4c8" ma:termSetId="09814cd3-568e-fe90-9814-8d621ff8fb84" ma:anchorId="fba54fb3-c3e1-fe81-a776-ca4b69148c4d" ma:open="true" ma:isKeyword="false">
      <xsd:complexType>
        <xsd:sequence>
          <xsd:element ref="pc:Terms" minOccurs="0" maxOccurs="1"/>
        </xsd:sequence>
      </xsd:complexType>
    </xsd:element>
    <xsd:element name="_Flow_SignoffStatus" ma:index="25" nillable="true" ma:displayName="Sign-off status" ma:internalName="Sign_x002d_off_x0020_status">
      <xsd:simpleType>
        <xsd:restriction base="dms:Text"/>
      </xsd:simpleType>
    </xsd:element>
    <xsd:element name="MediaServiceObjectDetectorVersions" ma:index="28"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04cec2-e769-4190-9d56-5d48f74b644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9943aed9-ec56-40d8-95cb-c4327e5e8870}" ma:internalName="TaxCatchAll" ma:showField="CatchAllData" ma:web="4604cec2-e769-4190-9d56-5d48f74b644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omment xmlns="1b6a39ee-1380-4096-9882-8248104ba7f7" xsi:nil="true"/>
    <_Flow_SignoffStatus xmlns="1b6a39ee-1380-4096-9882-8248104ba7f7" xsi:nil="true"/>
    <TaxCatchAll xmlns="4604cec2-e769-4190-9d56-5d48f74b6442" xsi:nil="true"/>
    <lcf76f155ced4ddcb4097134ff3c332f xmlns="1b6a39ee-1380-4096-9882-8248104ba7f7">
      <Terms xmlns="http://schemas.microsoft.com/office/infopath/2007/PartnerControls"/>
    </lcf76f155ced4ddcb4097134ff3c332f>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3C2FB2C-D31D-44D8-8A08-E54F0D1B37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b6a39ee-1380-4096-9882-8248104ba7f7"/>
    <ds:schemaRef ds:uri="4604cec2-e769-4190-9d56-5d48f74b64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53E2A97-4B8E-4896-BC36-2586CAE2BA7D}">
  <ds:schemaRefs>
    <ds:schemaRef ds:uri="http://schemas.microsoft.com/sharepoint/v3/contenttype/forms"/>
  </ds:schemaRefs>
</ds:datastoreItem>
</file>

<file path=customXml/itemProps3.xml><?xml version="1.0" encoding="utf-8"?>
<ds:datastoreItem xmlns:ds="http://schemas.openxmlformats.org/officeDocument/2006/customXml" ds:itemID="{660500A8-E7AE-4830-8E62-92DFBD0FE5E8}">
  <ds:schemaRefs>
    <ds:schemaRef ds:uri="http://purl.org/dc/terms/"/>
    <ds:schemaRef ds:uri="http://schemas.microsoft.com/office/2006/metadata/properties"/>
    <ds:schemaRef ds:uri="http://purl.org/dc/dcmitype/"/>
    <ds:schemaRef ds:uri="http://schemas.microsoft.com/office/2006/documentManagement/types"/>
    <ds:schemaRef ds:uri="http://purl.org/dc/elements/1.1/"/>
    <ds:schemaRef ds:uri="4604cec2-e769-4190-9d56-5d48f74b6442"/>
    <ds:schemaRef ds:uri="http://schemas.microsoft.com/office/infopath/2007/PartnerControls"/>
    <ds:schemaRef ds:uri="http://schemas.openxmlformats.org/package/2006/metadata/core-properties"/>
    <ds:schemaRef ds:uri="1b6a39ee-1380-4096-9882-8248104ba7f7"/>
    <ds:schemaRef ds:uri="http://www.w3.org/XML/1998/namespace"/>
    <ds:schemaRef ds:uri="http://schemas.microsoft.com/sharepoint/v3"/>
  </ds:schemaRefs>
</ds:datastoreItem>
</file>

<file path=docMetadata/LabelInfo.xml><?xml version="1.0" encoding="utf-8"?>
<clbl:labelList xmlns:clbl="http://schemas.microsoft.com/office/2020/mipLabelMetadata">
  <clbl:label id="{1e756f9c-e3e7-4810-90da-ea6bfb97c434}" enabled="1" method="Privileged" siteId="{c98a79ca-5a9a-4791-a243-f06afd67464d}" removed="0"/>
</clbl:labelList>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9305</TotalTime>
  <Words>1531</Words>
  <Application>Microsoft Office PowerPoint</Application>
  <PresentationFormat>On-screen Show (4:3)</PresentationFormat>
  <Paragraphs>228</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Comic Sans MS</vt:lpstr>
      <vt:lpstr>Tahoma</vt:lpstr>
      <vt:lpstr>Times New Roman</vt:lpstr>
      <vt:lpstr>Wingdings</vt:lpstr>
      <vt:lpstr>Blends</vt:lpstr>
      <vt:lpstr>Basic Networking HTTP</vt:lpstr>
      <vt:lpstr>Module Outline</vt:lpstr>
      <vt:lpstr>Networking Basics </vt:lpstr>
      <vt:lpstr>Purpose of the Network</vt:lpstr>
      <vt:lpstr>IP Address</vt:lpstr>
      <vt:lpstr>IP Address</vt:lpstr>
      <vt:lpstr>DHCP (Dynamic Host Configuration Protocol)</vt:lpstr>
      <vt:lpstr>Ping</vt:lpstr>
      <vt:lpstr>Loop Back Address</vt:lpstr>
      <vt:lpstr>Port Numbers</vt:lpstr>
      <vt:lpstr>HTTP Request-Response</vt:lpstr>
      <vt:lpstr>Sample Message Formats - HTTP Request &amp; Response (GET)</vt:lpstr>
      <vt:lpstr>Sample Message Formats - HTTP Request &amp; Response (POST)</vt:lpstr>
      <vt:lpstr>Load Balancer</vt:lpstr>
      <vt:lpstr>Network Address Translation (NAT)</vt:lpstr>
      <vt:lpstr>Network Address Translation (NAT) Enabled Router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Venky SHANKARARAMAN</dc:creator>
  <cp:lastModifiedBy>claudia cheong</cp:lastModifiedBy>
  <cp:revision>590</cp:revision>
  <dcterms:created xsi:type="dcterms:W3CDTF">1601-01-01T00:00:00Z</dcterms:created>
  <dcterms:modified xsi:type="dcterms:W3CDTF">2025-02-13T09:24:50Z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e756f9c-e3e7-4810-90da-ea6bfb97c434_Enabled">
    <vt:lpwstr>True</vt:lpwstr>
  </property>
  <property fmtid="{D5CDD505-2E9C-101B-9397-08002B2CF9AE}" pid="3" name="MSIP_Label_1e756f9c-e3e7-4810-90da-ea6bfb97c434_SiteId">
    <vt:lpwstr>c98a79ca-5a9a-4791-a243-f06afd67464d</vt:lpwstr>
  </property>
  <property fmtid="{D5CDD505-2E9C-101B-9397-08002B2CF9AE}" pid="4" name="MSIP_Label_1e756f9c-e3e7-4810-90da-ea6bfb97c434_Ref">
    <vt:lpwstr>https://api.informationprotection.azure.com/api/c98a79ca-5a9a-4791-a243-f06afd67464d</vt:lpwstr>
  </property>
  <property fmtid="{D5CDD505-2E9C-101B-9397-08002B2CF9AE}" pid="5" name="MSIP_Label_1e756f9c-e3e7-4810-90da-ea6bfb97c434_SetBy">
    <vt:lpwstr>venks@smu.edu.sg</vt:lpwstr>
  </property>
  <property fmtid="{D5CDD505-2E9C-101B-9397-08002B2CF9AE}" pid="6" name="MSIP_Label_1e756f9c-e3e7-4810-90da-ea6bfb97c434_SetDate">
    <vt:lpwstr>2018-01-08T14:43:56.0889668+08:00</vt:lpwstr>
  </property>
  <property fmtid="{D5CDD505-2E9C-101B-9397-08002B2CF9AE}" pid="7" name="MSIP_Label_1e756f9c-e3e7-4810-90da-ea6bfb97c434_Name">
    <vt:lpwstr>Unrestricted</vt:lpwstr>
  </property>
  <property fmtid="{D5CDD505-2E9C-101B-9397-08002B2CF9AE}" pid="8" name="MSIP_Label_1e756f9c-e3e7-4810-90da-ea6bfb97c434_Application">
    <vt:lpwstr>Microsoft Azure Information Protection</vt:lpwstr>
  </property>
  <property fmtid="{D5CDD505-2E9C-101B-9397-08002B2CF9AE}" pid="9" name="MSIP_Label_1e756f9c-e3e7-4810-90da-ea6bfb97c434_Extended_MSFT_Method">
    <vt:lpwstr>Manual</vt:lpwstr>
  </property>
  <property fmtid="{D5CDD505-2E9C-101B-9397-08002B2CF9AE}" pid="10" name="Sensitivity">
    <vt:lpwstr>Unrestricted</vt:lpwstr>
  </property>
  <property fmtid="{D5CDD505-2E9C-101B-9397-08002B2CF9AE}" pid="11" name="ContentTypeId">
    <vt:lpwstr>0x0101000C6AD1B51FFACD45B62528B91A79C429</vt:lpwstr>
  </property>
</Properties>
</file>