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6"/>
  </p:notesMasterIdLst>
  <p:sldIdLst>
    <p:sldId id="319" r:id="rId5"/>
    <p:sldId id="368" r:id="rId6"/>
    <p:sldId id="486" r:id="rId7"/>
    <p:sldId id="441" r:id="rId8"/>
    <p:sldId id="485" r:id="rId9"/>
    <p:sldId id="468" r:id="rId10"/>
    <p:sldId id="469" r:id="rId11"/>
    <p:sldId id="476" r:id="rId12"/>
    <p:sldId id="467" r:id="rId13"/>
    <p:sldId id="472" r:id="rId14"/>
    <p:sldId id="473" r:id="rId15"/>
  </p:sldIdLst>
  <p:sldSz cx="9144000" cy="6858000" type="screen4x3"/>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768">
          <p15:clr>
            <a:srgbClr val="A4A3A4"/>
          </p15:clr>
        </p15:guide>
        <p15:guide id="2" pos="561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4509AA-C849-A760-6793-F52D41B8F971}" name="JIANG Lingxiao" initials="" userId="S::lxjiang@smu.edu.sg::1042c31d-ca89-4d94-b38a-2df9a8951651" providerId="AD"/>
  <p188:author id="{BCFB2CDA-6665-FE42-4FB8-4BD22A873E77}" name="THIANG Lay Foo" initials="TF" userId="S::lfthiang@smu.edu.sg::f66ddd3b-8fd8-4b00-a4df-dc833c3567c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69200"/>
    <a:srgbClr val="0000CC"/>
    <a:srgbClr val="DDDDDD"/>
    <a:srgbClr val="CC00FF"/>
    <a:srgbClr val="7AC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F064F-7F1B-4D71-8B49-5BBADB059ED0}" v="158" dt="2024-01-19T02:26:17.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0" autoAdjust="0"/>
    <p:restoredTop sz="75742" autoAdjust="0"/>
  </p:normalViewPr>
  <p:slideViewPr>
    <p:cSldViewPr showGuides="1">
      <p:cViewPr varScale="1">
        <p:scale>
          <a:sx n="53" d="100"/>
          <a:sy n="53" d="100"/>
        </p:scale>
        <p:origin x="1708" y="36"/>
      </p:cViewPr>
      <p:guideLst>
        <p:guide orient="horz" pos="76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ANG Lay Foo" userId="S::lfthiang@smu.edu.sg::f66ddd3b-8fd8-4b00-a4df-dc833c3567cb" providerId="AD" clId="Web-{5686C047-DDD2-99BB-2D7E-B26D084994FF}"/>
    <pc:docChg chg="">
      <pc:chgData name="THIANG Lay Foo" userId="S::lfthiang@smu.edu.sg::f66ddd3b-8fd8-4b00-a4df-dc833c3567cb" providerId="AD" clId="Web-{5686C047-DDD2-99BB-2D7E-B26D084994FF}" dt="2024-01-15T01:58:39.406" v="0"/>
      <pc:docMkLst>
        <pc:docMk/>
      </pc:docMkLst>
      <pc:sldChg chg="modCm">
        <pc:chgData name="THIANG Lay Foo" userId="S::lfthiang@smu.edu.sg::f66ddd3b-8fd8-4b00-a4df-dc833c3567cb" providerId="AD" clId="Web-{5686C047-DDD2-99BB-2D7E-B26D084994FF}" dt="2024-01-15T01:58:39.406" v="0"/>
        <pc:sldMkLst>
          <pc:docMk/>
          <pc:sldMk cId="171579343" sldId="431"/>
        </pc:sldMkLst>
        <pc:extLst>
          <p:ext xmlns:p="http://schemas.openxmlformats.org/presentationml/2006/main" uri="{D6D511B9-2390-475A-947B-AFAB55BFBCF1}">
            <pc226:cmChg xmlns:pc226="http://schemas.microsoft.com/office/powerpoint/2022/06/main/command" chg="">
              <pc226:chgData name="THIANG Lay Foo" userId="S::lfthiang@smu.edu.sg::f66ddd3b-8fd8-4b00-a4df-dc833c3567cb" providerId="AD" clId="Web-{5686C047-DDD2-99BB-2D7E-B26D084994FF}" dt="2024-01-15T01:58:39.406" v="0"/>
              <pc2:cmMkLst xmlns:pc2="http://schemas.microsoft.com/office/powerpoint/2019/9/main/command">
                <pc:docMk/>
                <pc:sldMk cId="171579343" sldId="431"/>
                <pc2:cmMk id="{2B9293C3-17F1-4364-A76C-3B4A547AEE07}"/>
              </pc2:cmMkLst>
              <pc226:cmRplyChg chg="add">
                <pc226:chgData name="THIANG Lay Foo" userId="S::lfthiang@smu.edu.sg::f66ddd3b-8fd8-4b00-a4df-dc833c3567cb" providerId="AD" clId="Web-{5686C047-DDD2-99BB-2D7E-B26D084994FF}" dt="2024-01-15T01:58:39.406" v="0"/>
                <pc2:cmRplyMkLst xmlns:pc2="http://schemas.microsoft.com/office/powerpoint/2019/9/main/command">
                  <pc:docMk/>
                  <pc:sldMk cId="171579343" sldId="431"/>
                  <pc2:cmMk id="{2B9293C3-17F1-4364-A76C-3B4A547AEE07}"/>
                  <pc2:cmRplyMk id="{A4889A86-79FA-47EB-ACE4-926DA971F990}"/>
                </pc2:cmRplyMkLst>
              </pc226:cmRplyChg>
            </pc226:cmChg>
          </p:ext>
        </pc:extLst>
      </pc:sldChg>
    </pc:docChg>
  </pc:docChgLst>
  <pc:docChgLst>
    <pc:chgData name="Alan MEGARGEL" userId="S::alanmegargel@smu.edu.sg::e9791401-61ba-4ab0-b0a3-856677d2123a" providerId="AD" clId="Web-{463BA6EB-D7BF-4B17-C24A-B38C5D41E1D1}"/>
    <pc:docChg chg="modSld">
      <pc:chgData name="Alan MEGARGEL" userId="S::alanmegargel@smu.edu.sg::e9791401-61ba-4ab0-b0a3-856677d2123a" providerId="AD" clId="Web-{463BA6EB-D7BF-4B17-C24A-B38C5D41E1D1}" dt="2021-02-18T06:51:55.151" v="437"/>
      <pc:docMkLst>
        <pc:docMk/>
      </pc:docMkLst>
      <pc:sldChg chg="modSp modNotes">
        <pc:chgData name="Alan MEGARGEL" userId="S::alanmegargel@smu.edu.sg::e9791401-61ba-4ab0-b0a3-856677d2123a" providerId="AD" clId="Web-{463BA6EB-D7BF-4B17-C24A-B38C5D41E1D1}" dt="2021-02-18T06:51:55.151" v="437"/>
        <pc:sldMkLst>
          <pc:docMk/>
          <pc:sldMk cId="2509212113" sldId="467"/>
        </pc:sldMkLst>
        <pc:spChg chg="mod">
          <ac:chgData name="Alan MEGARGEL" userId="S::alanmegargel@smu.edu.sg::e9791401-61ba-4ab0-b0a3-856677d2123a" providerId="AD" clId="Web-{463BA6EB-D7BF-4B17-C24A-B38C5D41E1D1}" dt="2021-02-18T06:34:47.441" v="59" actId="20577"/>
          <ac:spMkLst>
            <pc:docMk/>
            <pc:sldMk cId="2509212113" sldId="467"/>
            <ac:spMk id="3" creationId="{00000000-0000-0000-0000-000000000000}"/>
          </ac:spMkLst>
        </pc:spChg>
      </pc:sldChg>
      <pc:sldChg chg="modNotes">
        <pc:chgData name="Alan MEGARGEL" userId="S::alanmegargel@smu.edu.sg::e9791401-61ba-4ab0-b0a3-856677d2123a" providerId="AD" clId="Web-{463BA6EB-D7BF-4B17-C24A-B38C5D41E1D1}" dt="2021-02-18T06:31:14.561" v="8"/>
        <pc:sldMkLst>
          <pc:docMk/>
          <pc:sldMk cId="889467980" sldId="476"/>
        </pc:sldMkLst>
      </pc:sldChg>
    </pc:docChg>
  </pc:docChgLst>
  <pc:docChgLst>
    <pc:chgData name="JIANG Lingxiao" userId="1042c31d-ca89-4d94-b38a-2df9a8951651" providerId="ADAL" clId="{0F6F064F-7F1B-4D71-8B49-5BBADB059ED0}"/>
    <pc:docChg chg="undo custSel addSld delSld modSld sldOrd">
      <pc:chgData name="JIANG Lingxiao" userId="1042c31d-ca89-4d94-b38a-2df9a8951651" providerId="ADAL" clId="{0F6F064F-7F1B-4D71-8B49-5BBADB059ED0}" dt="2024-01-19T02:27:59.003" v="1185" actId="47"/>
      <pc:docMkLst>
        <pc:docMk/>
      </pc:docMkLst>
      <pc:sldChg chg="addSp delSp modSp mod delAnim modAnim modNotesTx">
        <pc:chgData name="JIANG Lingxiao" userId="1042c31d-ca89-4d94-b38a-2df9a8951651" providerId="ADAL" clId="{0F6F064F-7F1B-4D71-8B49-5BBADB059ED0}" dt="2024-01-19T01:58:41.161" v="903"/>
        <pc:sldMkLst>
          <pc:docMk/>
          <pc:sldMk cId="1715474825" sldId="419"/>
        </pc:sldMkLst>
        <pc:spChg chg="mod">
          <ac:chgData name="JIANG Lingxiao" userId="1042c31d-ca89-4d94-b38a-2df9a8951651" providerId="ADAL" clId="{0F6F064F-7F1B-4D71-8B49-5BBADB059ED0}" dt="2024-01-19T01:18:53.237" v="29" actId="20577"/>
          <ac:spMkLst>
            <pc:docMk/>
            <pc:sldMk cId="1715474825" sldId="419"/>
            <ac:spMk id="2" creationId="{00000000-0000-0000-0000-000000000000}"/>
          </ac:spMkLst>
        </pc:spChg>
        <pc:spChg chg="del mod">
          <ac:chgData name="JIANG Lingxiao" userId="1042c31d-ca89-4d94-b38a-2df9a8951651" providerId="ADAL" clId="{0F6F064F-7F1B-4D71-8B49-5BBADB059ED0}" dt="2024-01-19T01:21:46.728" v="38" actId="478"/>
          <ac:spMkLst>
            <pc:docMk/>
            <pc:sldMk cId="1715474825" sldId="419"/>
            <ac:spMk id="26" creationId="{00000000-0000-0000-0000-000000000000}"/>
          </ac:spMkLst>
        </pc:spChg>
        <pc:spChg chg="del mod">
          <ac:chgData name="JIANG Lingxiao" userId="1042c31d-ca89-4d94-b38a-2df9a8951651" providerId="ADAL" clId="{0F6F064F-7F1B-4D71-8B49-5BBADB059ED0}" dt="2024-01-19T01:29:54.179" v="75" actId="478"/>
          <ac:spMkLst>
            <pc:docMk/>
            <pc:sldMk cId="1715474825" sldId="419"/>
            <ac:spMk id="32" creationId="{00000000-0000-0000-0000-000000000000}"/>
          </ac:spMkLst>
        </pc:spChg>
        <pc:grpChg chg="mod">
          <ac:chgData name="JIANG Lingxiao" userId="1042c31d-ca89-4d94-b38a-2df9a8951651" providerId="ADAL" clId="{0F6F064F-7F1B-4D71-8B49-5BBADB059ED0}" dt="2024-01-19T01:26:30.736" v="51" actId="14100"/>
          <ac:grpSpMkLst>
            <pc:docMk/>
            <pc:sldMk cId="1715474825" sldId="419"/>
            <ac:grpSpMk id="17" creationId="{00000000-0000-0000-0000-000000000000}"/>
          </ac:grpSpMkLst>
        </pc:grpChg>
        <pc:grpChg chg="add mod">
          <ac:chgData name="JIANG Lingxiao" userId="1042c31d-ca89-4d94-b38a-2df9a8951651" providerId="ADAL" clId="{0F6F064F-7F1B-4D71-8B49-5BBADB059ED0}" dt="2024-01-19T01:41:43.885" v="257" actId="1035"/>
          <ac:grpSpMkLst>
            <pc:docMk/>
            <pc:sldMk cId="1715474825" sldId="419"/>
            <ac:grpSpMk id="49" creationId="{E604F4E9-24A9-8160-9DA9-8B6C5F0F6B0E}"/>
          </ac:grpSpMkLst>
        </pc:grpChg>
        <pc:picChg chg="add del mod">
          <ac:chgData name="JIANG Lingxiao" userId="1042c31d-ca89-4d94-b38a-2df9a8951651" providerId="ADAL" clId="{0F6F064F-7F1B-4D71-8B49-5BBADB059ED0}" dt="2024-01-19T01:33:17.987" v="92" actId="478"/>
          <ac:picMkLst>
            <pc:docMk/>
            <pc:sldMk cId="1715474825" sldId="419"/>
            <ac:picMk id="4" creationId="{3B47B982-8F2F-1D7B-B7DE-F20FF87F2FE6}"/>
          </ac:picMkLst>
        </pc:picChg>
        <pc:picChg chg="add del mod">
          <ac:chgData name="JIANG Lingxiao" userId="1042c31d-ca89-4d94-b38a-2df9a8951651" providerId="ADAL" clId="{0F6F064F-7F1B-4D71-8B49-5BBADB059ED0}" dt="2024-01-19T01:25:53.346" v="44" actId="478"/>
          <ac:picMkLst>
            <pc:docMk/>
            <pc:sldMk cId="1715474825" sldId="419"/>
            <ac:picMk id="6" creationId="{13A5AE76-38A6-7137-201E-C7E02B1C22A8}"/>
          </ac:picMkLst>
        </pc:picChg>
        <pc:picChg chg="add del mod">
          <ac:chgData name="JIANG Lingxiao" userId="1042c31d-ca89-4d94-b38a-2df9a8951651" providerId="ADAL" clId="{0F6F064F-7F1B-4D71-8B49-5BBADB059ED0}" dt="2024-01-19T01:28:14.881" v="60" actId="478"/>
          <ac:picMkLst>
            <pc:docMk/>
            <pc:sldMk cId="1715474825" sldId="419"/>
            <ac:picMk id="8" creationId="{60B1AB70-FFA2-2681-2D1B-DD4D23FA5169}"/>
          </ac:picMkLst>
        </pc:picChg>
        <pc:picChg chg="add mod modCrop">
          <ac:chgData name="JIANG Lingxiao" userId="1042c31d-ca89-4d94-b38a-2df9a8951651" providerId="ADAL" clId="{0F6F064F-7F1B-4D71-8B49-5BBADB059ED0}" dt="2024-01-19T01:38:04.610" v="133" actId="164"/>
          <ac:picMkLst>
            <pc:docMk/>
            <pc:sldMk cId="1715474825" sldId="419"/>
            <ac:picMk id="9" creationId="{4D47E80D-5C34-A847-8767-31D0228B6829}"/>
          </ac:picMkLst>
        </pc:picChg>
        <pc:picChg chg="add mod modCrop">
          <ac:chgData name="JIANG Lingxiao" userId="1042c31d-ca89-4d94-b38a-2df9a8951651" providerId="ADAL" clId="{0F6F064F-7F1B-4D71-8B49-5BBADB059ED0}" dt="2024-01-19T01:40:01.191" v="142" actId="1076"/>
          <ac:picMkLst>
            <pc:docMk/>
            <pc:sldMk cId="1715474825" sldId="419"/>
            <ac:picMk id="10" creationId="{18362855-DD78-BB08-22F8-5FF7F320248B}"/>
          </ac:picMkLst>
        </pc:picChg>
        <pc:picChg chg="add mod ord">
          <ac:chgData name="JIANG Lingxiao" userId="1042c31d-ca89-4d94-b38a-2df9a8951651" providerId="ADAL" clId="{0F6F064F-7F1B-4D71-8B49-5BBADB059ED0}" dt="2024-01-19T01:41:47.590" v="258" actId="1036"/>
          <ac:picMkLst>
            <pc:docMk/>
            <pc:sldMk cId="1715474825" sldId="419"/>
            <ac:picMk id="36" creationId="{52F5658D-D513-F6B7-FB45-C65ED2E6ECE1}"/>
          </ac:picMkLst>
        </pc:picChg>
        <pc:picChg chg="add mod">
          <ac:chgData name="JIANG Lingxiao" userId="1042c31d-ca89-4d94-b38a-2df9a8951651" providerId="ADAL" clId="{0F6F064F-7F1B-4D71-8B49-5BBADB059ED0}" dt="2024-01-19T01:41:53.757" v="261" actId="1035"/>
          <ac:picMkLst>
            <pc:docMk/>
            <pc:sldMk cId="1715474825" sldId="419"/>
            <ac:picMk id="38" creationId="{A6A471E7-70DD-1C09-E705-ADF31EC758DB}"/>
          </ac:picMkLst>
        </pc:picChg>
        <pc:picChg chg="add mod modCrop">
          <ac:chgData name="JIANG Lingxiao" userId="1042c31d-ca89-4d94-b38a-2df9a8951651" providerId="ADAL" clId="{0F6F064F-7F1B-4D71-8B49-5BBADB059ED0}" dt="2024-01-19T01:38:04.610" v="133" actId="164"/>
          <ac:picMkLst>
            <pc:docMk/>
            <pc:sldMk cId="1715474825" sldId="419"/>
            <ac:picMk id="45" creationId="{CCAD8FA8-E74F-7F00-5EC2-5A3E3B539C17}"/>
          </ac:picMkLst>
        </pc:picChg>
        <pc:cxnChg chg="add mod ord">
          <ac:chgData name="JIANG Lingxiao" userId="1042c31d-ca89-4d94-b38a-2df9a8951651" providerId="ADAL" clId="{0F6F064F-7F1B-4D71-8B49-5BBADB059ED0}" dt="2024-01-19T01:41:43.885" v="257" actId="1035"/>
          <ac:cxnSpMkLst>
            <pc:docMk/>
            <pc:sldMk cId="1715474825" sldId="419"/>
            <ac:cxnSpMk id="11" creationId="{9FD51A10-4777-C2AD-E921-1B2D36AD38CA}"/>
          </ac:cxnSpMkLst>
        </pc:cxnChg>
        <pc:cxnChg chg="mod">
          <ac:chgData name="JIANG Lingxiao" userId="1042c31d-ca89-4d94-b38a-2df9a8951651" providerId="ADAL" clId="{0F6F064F-7F1B-4D71-8B49-5BBADB059ED0}" dt="2024-01-19T01:26:30.736" v="51" actId="14100"/>
          <ac:cxnSpMkLst>
            <pc:docMk/>
            <pc:sldMk cId="1715474825" sldId="419"/>
            <ac:cxnSpMk id="24" creationId="{00000000-0000-0000-0000-000000000000}"/>
          </ac:cxnSpMkLst>
        </pc:cxnChg>
        <pc:cxnChg chg="mod">
          <ac:chgData name="JIANG Lingxiao" userId="1042c31d-ca89-4d94-b38a-2df9a8951651" providerId="ADAL" clId="{0F6F064F-7F1B-4D71-8B49-5BBADB059ED0}" dt="2024-01-19T01:26:30.736" v="51" actId="14100"/>
          <ac:cxnSpMkLst>
            <pc:docMk/>
            <pc:sldMk cId="1715474825" sldId="419"/>
            <ac:cxnSpMk id="25" creationId="{00000000-0000-0000-0000-000000000000}"/>
          </ac:cxnSpMkLst>
        </pc:cxnChg>
        <pc:cxnChg chg="mod">
          <ac:chgData name="JIANG Lingxiao" userId="1042c31d-ca89-4d94-b38a-2df9a8951651" providerId="ADAL" clId="{0F6F064F-7F1B-4D71-8B49-5BBADB059ED0}" dt="2024-01-19T01:26:30.736" v="51" actId="14100"/>
          <ac:cxnSpMkLst>
            <pc:docMk/>
            <pc:sldMk cId="1715474825" sldId="419"/>
            <ac:cxnSpMk id="30" creationId="{00000000-0000-0000-0000-000000000000}"/>
          </ac:cxnSpMkLst>
        </pc:cxnChg>
        <pc:cxnChg chg="add mod">
          <ac:chgData name="JIANG Lingxiao" userId="1042c31d-ca89-4d94-b38a-2df9a8951651" providerId="ADAL" clId="{0F6F064F-7F1B-4D71-8B49-5BBADB059ED0}" dt="2024-01-19T01:41:47.590" v="258" actId="1036"/>
          <ac:cxnSpMkLst>
            <pc:docMk/>
            <pc:sldMk cId="1715474825" sldId="419"/>
            <ac:cxnSpMk id="51" creationId="{18B43118-D1C8-B951-CEC8-55A6D5350645}"/>
          </ac:cxnSpMkLst>
        </pc:cxnChg>
      </pc:sldChg>
      <pc:sldChg chg="addSp delSp modSp mod addAnim delAnim modAnim delCm">
        <pc:chgData name="JIANG Lingxiao" userId="1042c31d-ca89-4d94-b38a-2df9a8951651" providerId="ADAL" clId="{0F6F064F-7F1B-4D71-8B49-5BBADB059ED0}" dt="2024-01-19T02:26:17.485" v="1184" actId="1037"/>
        <pc:sldMkLst>
          <pc:docMk/>
          <pc:sldMk cId="171579343" sldId="431"/>
        </pc:sldMkLst>
        <pc:spChg chg="mod">
          <ac:chgData name="JIANG Lingxiao" userId="1042c31d-ca89-4d94-b38a-2df9a8951651" providerId="ADAL" clId="{0F6F064F-7F1B-4D71-8B49-5BBADB059ED0}" dt="2024-01-19T02:26:17.485" v="1184" actId="1037"/>
          <ac:spMkLst>
            <pc:docMk/>
            <pc:sldMk cId="171579343" sldId="431"/>
            <ac:spMk id="4" creationId="{70F1E597-0F13-D249-9109-24674BADA46B}"/>
          </ac:spMkLst>
        </pc:spChg>
        <pc:spChg chg="mod">
          <ac:chgData name="JIANG Lingxiao" userId="1042c31d-ca89-4d94-b38a-2df9a8951651" providerId="ADAL" clId="{0F6F064F-7F1B-4D71-8B49-5BBADB059ED0}" dt="2024-01-19T02:26:17.485" v="1184" actId="1037"/>
          <ac:spMkLst>
            <pc:docMk/>
            <pc:sldMk cId="171579343" sldId="431"/>
            <ac:spMk id="6"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8" creationId="{A69AB8EA-73FE-9143-A237-4661018921ED}"/>
          </ac:spMkLst>
        </pc:spChg>
        <pc:spChg chg="mod">
          <ac:chgData name="JIANG Lingxiao" userId="1042c31d-ca89-4d94-b38a-2df9a8951651" providerId="ADAL" clId="{0F6F064F-7F1B-4D71-8B49-5BBADB059ED0}" dt="2024-01-19T02:26:17.485" v="1184" actId="1037"/>
          <ac:spMkLst>
            <pc:docMk/>
            <pc:sldMk cId="171579343" sldId="431"/>
            <ac:spMk id="10"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11"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13" creationId="{A69AB8EA-73FE-9143-A237-4661018921ED}"/>
          </ac:spMkLst>
        </pc:spChg>
        <pc:spChg chg="mod">
          <ac:chgData name="JIANG Lingxiao" userId="1042c31d-ca89-4d94-b38a-2df9a8951651" providerId="ADAL" clId="{0F6F064F-7F1B-4D71-8B49-5BBADB059ED0}" dt="2024-01-19T02:26:17.485" v="1184" actId="1037"/>
          <ac:spMkLst>
            <pc:docMk/>
            <pc:sldMk cId="171579343" sldId="431"/>
            <ac:spMk id="15"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16"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17"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21"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23"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25"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31"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33" creationId="{00000000-0000-0000-0000-000000000000}"/>
          </ac:spMkLst>
        </pc:spChg>
        <pc:spChg chg="mod">
          <ac:chgData name="JIANG Lingxiao" userId="1042c31d-ca89-4d94-b38a-2df9a8951651" providerId="ADAL" clId="{0F6F064F-7F1B-4D71-8B49-5BBADB059ED0}" dt="2024-01-19T02:26:17.485" v="1184" actId="1037"/>
          <ac:spMkLst>
            <pc:docMk/>
            <pc:sldMk cId="171579343" sldId="431"/>
            <ac:spMk id="40" creationId="{70F1E597-0F13-D249-9109-24674BADA46B}"/>
          </ac:spMkLst>
        </pc:spChg>
        <pc:spChg chg="del">
          <ac:chgData name="JIANG Lingxiao" userId="1042c31d-ca89-4d94-b38a-2df9a8951651" providerId="ADAL" clId="{0F6F064F-7F1B-4D71-8B49-5BBADB059ED0}" dt="2024-01-19T02:02:10.623" v="906" actId="478"/>
          <ac:spMkLst>
            <pc:docMk/>
            <pc:sldMk cId="171579343" sldId="431"/>
            <ac:spMk id="41" creationId="{21E55587-610F-55C8-9C9F-A4B41FBCE77D}"/>
          </ac:spMkLst>
        </pc:spChg>
        <pc:spChg chg="mod">
          <ac:chgData name="JIANG Lingxiao" userId="1042c31d-ca89-4d94-b38a-2df9a8951651" providerId="ADAL" clId="{0F6F064F-7F1B-4D71-8B49-5BBADB059ED0}" dt="2024-01-19T02:26:17.485" v="1184" actId="1037"/>
          <ac:spMkLst>
            <pc:docMk/>
            <pc:sldMk cId="171579343" sldId="431"/>
            <ac:spMk id="47" creationId="{00000000-0000-0000-0000-000000000000}"/>
          </ac:spMkLst>
        </pc:spChg>
        <pc:spChg chg="add mod">
          <ac:chgData name="JIANG Lingxiao" userId="1042c31d-ca89-4d94-b38a-2df9a8951651" providerId="ADAL" clId="{0F6F064F-7F1B-4D71-8B49-5BBADB059ED0}" dt="2024-01-19T02:26:17.485" v="1184" actId="1037"/>
          <ac:spMkLst>
            <pc:docMk/>
            <pc:sldMk cId="171579343" sldId="431"/>
            <ac:spMk id="56" creationId="{1049C3AA-05B6-6854-7212-9520094130C8}"/>
          </ac:spMkLst>
        </pc:spChg>
        <pc:spChg chg="add del mod">
          <ac:chgData name="JIANG Lingxiao" userId="1042c31d-ca89-4d94-b38a-2df9a8951651" providerId="ADAL" clId="{0F6F064F-7F1B-4D71-8B49-5BBADB059ED0}" dt="2024-01-19T02:25:45.417" v="1180" actId="11529"/>
          <ac:spMkLst>
            <pc:docMk/>
            <pc:sldMk cId="171579343" sldId="431"/>
            <ac:spMk id="79" creationId="{BF0DC2CB-6F4C-6241-A6A5-4AA7CD0BB1F5}"/>
          </ac:spMkLst>
        </pc:spChg>
        <pc:spChg chg="add del mod">
          <ac:chgData name="JIANG Lingxiao" userId="1042c31d-ca89-4d94-b38a-2df9a8951651" providerId="ADAL" clId="{0F6F064F-7F1B-4D71-8B49-5BBADB059ED0}" dt="2024-01-19T02:25:41.283" v="1176" actId="11529"/>
          <ac:spMkLst>
            <pc:docMk/>
            <pc:sldMk cId="171579343" sldId="431"/>
            <ac:spMk id="80" creationId="{8B5E1AB3-6F7E-0D7C-9794-65E7603B42E2}"/>
          </ac:spMkLst>
        </pc:spChg>
        <pc:spChg chg="mod">
          <ac:chgData name="JIANG Lingxiao" userId="1042c31d-ca89-4d94-b38a-2df9a8951651" providerId="ADAL" clId="{0F6F064F-7F1B-4D71-8B49-5BBADB059ED0}" dt="2024-01-19T02:26:17.485" v="1184" actId="1037"/>
          <ac:spMkLst>
            <pc:docMk/>
            <pc:sldMk cId="171579343" sldId="431"/>
            <ac:spMk id="88" creationId="{00000000-0000-0000-0000-000000000000}"/>
          </ac:spMkLst>
        </pc:spChg>
        <pc:grpChg chg="mod">
          <ac:chgData name="JIANG Lingxiao" userId="1042c31d-ca89-4d94-b38a-2df9a8951651" providerId="ADAL" clId="{0F6F064F-7F1B-4D71-8B49-5BBADB059ED0}" dt="2024-01-19T02:26:17.485" v="1184" actId="1037"/>
          <ac:grpSpMkLst>
            <pc:docMk/>
            <pc:sldMk cId="171579343" sldId="431"/>
            <ac:grpSpMk id="7"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9"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12"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14"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18"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28" creationId="{00000000-0000-0000-0000-000000000000}"/>
          </ac:grpSpMkLst>
        </pc:grpChg>
        <pc:grpChg chg="mod">
          <ac:chgData name="JIANG Lingxiao" userId="1042c31d-ca89-4d94-b38a-2df9a8951651" providerId="ADAL" clId="{0F6F064F-7F1B-4D71-8B49-5BBADB059ED0}" dt="2024-01-19T02:26:17.485" v="1184" actId="1037"/>
          <ac:grpSpMkLst>
            <pc:docMk/>
            <pc:sldMk cId="171579343" sldId="431"/>
            <ac:grpSpMk id="29" creationId="{00000000-0000-0000-0000-000000000000}"/>
          </ac:grpSpMkLst>
        </pc:grpChg>
        <pc:grpChg chg="add del mod">
          <ac:chgData name="JIANG Lingxiao" userId="1042c31d-ca89-4d94-b38a-2df9a8951651" providerId="ADAL" clId="{0F6F064F-7F1B-4D71-8B49-5BBADB059ED0}" dt="2024-01-19T02:08:51.551" v="962" actId="478"/>
          <ac:grpSpMkLst>
            <pc:docMk/>
            <pc:sldMk cId="171579343" sldId="431"/>
            <ac:grpSpMk id="45" creationId="{A7C9E9A6-6C8E-42AF-FF4B-F5F25849C155}"/>
          </ac:grpSpMkLst>
        </pc:grpChg>
        <pc:grpChg chg="mod">
          <ac:chgData name="JIANG Lingxiao" userId="1042c31d-ca89-4d94-b38a-2df9a8951651" providerId="ADAL" clId="{0F6F064F-7F1B-4D71-8B49-5BBADB059ED0}" dt="2024-01-19T02:26:17.485" v="1184" actId="1037"/>
          <ac:grpSpMkLst>
            <pc:docMk/>
            <pc:sldMk cId="171579343" sldId="431"/>
            <ac:grpSpMk id="87" creationId="{00000000-0000-0000-0000-000000000000}"/>
          </ac:grpSpMkLst>
        </pc:grpChg>
        <pc:picChg chg="mod">
          <ac:chgData name="JIANG Lingxiao" userId="1042c31d-ca89-4d94-b38a-2df9a8951651" providerId="ADAL" clId="{0F6F064F-7F1B-4D71-8B49-5BBADB059ED0}" dt="2024-01-19T02:26:17.485" v="1184" actId="1037"/>
          <ac:picMkLst>
            <pc:docMk/>
            <pc:sldMk cId="171579343" sldId="431"/>
            <ac:picMk id="5" creationId="{00000000-0000-0000-0000-000000000000}"/>
          </ac:picMkLst>
        </pc:picChg>
        <pc:picChg chg="add mod">
          <ac:chgData name="JIANG Lingxiao" userId="1042c31d-ca89-4d94-b38a-2df9a8951651" providerId="ADAL" clId="{0F6F064F-7F1B-4D71-8B49-5BBADB059ED0}" dt="2024-01-19T02:26:17.485" v="1184" actId="1037"/>
          <ac:picMkLst>
            <pc:docMk/>
            <pc:sldMk cId="171579343" sldId="431"/>
            <ac:picMk id="19" creationId="{97A8EE40-CC75-8F0D-8952-065B083E2DAA}"/>
          </ac:picMkLst>
        </pc:picChg>
        <pc:picChg chg="add mod modCrop">
          <ac:chgData name="JIANG Lingxiao" userId="1042c31d-ca89-4d94-b38a-2df9a8951651" providerId="ADAL" clId="{0F6F064F-7F1B-4D71-8B49-5BBADB059ED0}" dt="2024-01-19T02:26:17.485" v="1184" actId="1037"/>
          <ac:picMkLst>
            <pc:docMk/>
            <pc:sldMk cId="171579343" sldId="431"/>
            <ac:picMk id="20" creationId="{9A67C752-A3ED-863A-5871-D54F7BDB5C2F}"/>
          </ac:picMkLst>
        </pc:picChg>
        <pc:picChg chg="add mod modCrop">
          <ac:chgData name="JIANG Lingxiao" userId="1042c31d-ca89-4d94-b38a-2df9a8951651" providerId="ADAL" clId="{0F6F064F-7F1B-4D71-8B49-5BBADB059ED0}" dt="2024-01-19T02:26:17.485" v="1184" actId="1037"/>
          <ac:picMkLst>
            <pc:docMk/>
            <pc:sldMk cId="171579343" sldId="431"/>
            <ac:picMk id="22" creationId="{7AAAE95F-D761-2068-A049-24E339671C4D}"/>
          </ac:picMkLst>
        </pc:picChg>
        <pc:picChg chg="add del mod topLvl">
          <ac:chgData name="JIANG Lingxiao" userId="1042c31d-ca89-4d94-b38a-2df9a8951651" providerId="ADAL" clId="{0F6F064F-7F1B-4D71-8B49-5BBADB059ED0}" dt="2024-01-19T02:07:30.414" v="935" actId="207"/>
          <ac:picMkLst>
            <pc:docMk/>
            <pc:sldMk cId="171579343" sldId="431"/>
            <ac:picMk id="42" creationId="{B99E3CF9-0B2E-8482-BAE1-7F00AB002E3D}"/>
          </ac:picMkLst>
        </pc:picChg>
        <pc:picChg chg="mod topLvl">
          <ac:chgData name="JIANG Lingxiao" userId="1042c31d-ca89-4d94-b38a-2df9a8951651" providerId="ADAL" clId="{0F6F064F-7F1B-4D71-8B49-5BBADB059ED0}" dt="2024-01-19T02:07:30.414" v="935" actId="207"/>
          <ac:picMkLst>
            <pc:docMk/>
            <pc:sldMk cId="171579343" sldId="431"/>
            <ac:picMk id="44" creationId="{B38B41F6-FC10-E378-09A6-730C4213E0C4}"/>
          </ac:picMkLst>
        </pc:picChg>
        <pc:picChg chg="mod">
          <ac:chgData name="JIANG Lingxiao" userId="1042c31d-ca89-4d94-b38a-2df9a8951651" providerId="ADAL" clId="{0F6F064F-7F1B-4D71-8B49-5BBADB059ED0}" dt="2024-01-19T02:26:17.485" v="1184" actId="1037"/>
          <ac:picMkLst>
            <pc:docMk/>
            <pc:sldMk cId="171579343" sldId="431"/>
            <ac:picMk id="89" creationId="{00000000-0000-0000-0000-000000000000}"/>
          </ac:picMkLst>
        </pc:picChg>
        <pc:picChg chg="mod">
          <ac:chgData name="JIANG Lingxiao" userId="1042c31d-ca89-4d94-b38a-2df9a8951651" providerId="ADAL" clId="{0F6F064F-7F1B-4D71-8B49-5BBADB059ED0}" dt="2024-01-19T02:26:17.485" v="1184" actId="1037"/>
          <ac:picMkLst>
            <pc:docMk/>
            <pc:sldMk cId="171579343" sldId="431"/>
            <ac:picMk id="2052" creationId="{00000000-0000-0000-0000-000000000000}"/>
          </ac:picMkLst>
        </pc:picChg>
        <pc:cxnChg chg="add mod">
          <ac:chgData name="JIANG Lingxiao" userId="1042c31d-ca89-4d94-b38a-2df9a8951651" providerId="ADAL" clId="{0F6F064F-7F1B-4D71-8B49-5BBADB059ED0}" dt="2024-01-19T02:26:17.485" v="1184" actId="1037"/>
          <ac:cxnSpMkLst>
            <pc:docMk/>
            <pc:sldMk cId="171579343" sldId="431"/>
            <ac:cxnSpMk id="32" creationId="{FBC297FC-9092-C086-AC5F-00C62710D034}"/>
          </ac:cxnSpMkLst>
        </pc:cxnChg>
        <pc:cxnChg chg="add mod">
          <ac:chgData name="JIANG Lingxiao" userId="1042c31d-ca89-4d94-b38a-2df9a8951651" providerId="ADAL" clId="{0F6F064F-7F1B-4D71-8B49-5BBADB059ED0}" dt="2024-01-19T02:26:17.485" v="1184" actId="1037"/>
          <ac:cxnSpMkLst>
            <pc:docMk/>
            <pc:sldMk cId="171579343" sldId="431"/>
            <ac:cxnSpMk id="36" creationId="{1A21A985-4623-3F38-47F3-9DEB89972AEC}"/>
          </ac:cxnSpMkLst>
        </pc:cxnChg>
        <pc:cxnChg chg="add mod">
          <ac:chgData name="JIANG Lingxiao" userId="1042c31d-ca89-4d94-b38a-2df9a8951651" providerId="ADAL" clId="{0F6F064F-7F1B-4D71-8B49-5BBADB059ED0}" dt="2024-01-19T02:26:17.485" v="1184" actId="1037"/>
          <ac:cxnSpMkLst>
            <pc:docMk/>
            <pc:sldMk cId="171579343" sldId="431"/>
            <ac:cxnSpMk id="39" creationId="{64205D54-0F71-F43E-8098-2EED7907E0BE}"/>
          </ac:cxnSpMkLst>
        </pc:cxnChg>
        <pc:cxnChg chg="mod">
          <ac:chgData name="JIANG Lingxiao" userId="1042c31d-ca89-4d94-b38a-2df9a8951651" providerId="ADAL" clId="{0F6F064F-7F1B-4D71-8B49-5BBADB059ED0}" dt="2024-01-19T02:26:17.485" v="1184" actId="1037"/>
          <ac:cxnSpMkLst>
            <pc:docMk/>
            <pc:sldMk cId="171579343" sldId="431"/>
            <ac:cxnSpMk id="50"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53"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57" creationId="{00000000-0000-0000-0000-000000000000}"/>
          </ac:cxnSpMkLst>
        </pc:cxnChg>
        <pc:cxnChg chg="add del mod">
          <ac:chgData name="JIANG Lingxiao" userId="1042c31d-ca89-4d94-b38a-2df9a8951651" providerId="ADAL" clId="{0F6F064F-7F1B-4D71-8B49-5BBADB059ED0}" dt="2024-01-19T02:26:17.485" v="1184" actId="1037"/>
          <ac:cxnSpMkLst>
            <pc:docMk/>
            <pc:sldMk cId="171579343" sldId="431"/>
            <ac:cxnSpMk id="58" creationId="{C6875781-0908-F774-1131-706011F03F0A}"/>
          </ac:cxnSpMkLst>
        </pc:cxnChg>
        <pc:cxnChg chg="mod">
          <ac:chgData name="JIANG Lingxiao" userId="1042c31d-ca89-4d94-b38a-2df9a8951651" providerId="ADAL" clId="{0F6F064F-7F1B-4D71-8B49-5BBADB059ED0}" dt="2024-01-19T02:26:17.485" v="1184" actId="1037"/>
          <ac:cxnSpMkLst>
            <pc:docMk/>
            <pc:sldMk cId="171579343" sldId="431"/>
            <ac:cxnSpMk id="60"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65"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68" creationId="{00000000-0000-0000-0000-000000000000}"/>
          </ac:cxnSpMkLst>
        </pc:cxnChg>
        <pc:cxnChg chg="add mod">
          <ac:chgData name="JIANG Lingxiao" userId="1042c31d-ca89-4d94-b38a-2df9a8951651" providerId="ADAL" clId="{0F6F064F-7F1B-4D71-8B49-5BBADB059ED0}" dt="2024-01-19T02:26:17.485" v="1184" actId="1037"/>
          <ac:cxnSpMkLst>
            <pc:docMk/>
            <pc:sldMk cId="171579343" sldId="431"/>
            <ac:cxnSpMk id="69" creationId="{C790F1B8-4990-448D-0E4D-4B883A47F282}"/>
          </ac:cxnSpMkLst>
        </pc:cxnChg>
        <pc:cxnChg chg="mod">
          <ac:chgData name="JIANG Lingxiao" userId="1042c31d-ca89-4d94-b38a-2df9a8951651" providerId="ADAL" clId="{0F6F064F-7F1B-4D71-8B49-5BBADB059ED0}" dt="2024-01-19T02:26:17.485" v="1184" actId="1037"/>
          <ac:cxnSpMkLst>
            <pc:docMk/>
            <pc:sldMk cId="171579343" sldId="431"/>
            <ac:cxnSpMk id="71"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74"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78"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81" creationId="{00000000-0000-0000-0000-000000000000}"/>
          </ac:cxnSpMkLst>
        </pc:cxnChg>
        <pc:cxnChg chg="add del mod">
          <ac:chgData name="JIANG Lingxiao" userId="1042c31d-ca89-4d94-b38a-2df9a8951651" providerId="ADAL" clId="{0F6F064F-7F1B-4D71-8B49-5BBADB059ED0}" dt="2024-01-19T02:25:38.515" v="1173" actId="11529"/>
          <ac:cxnSpMkLst>
            <pc:docMk/>
            <pc:sldMk cId="171579343" sldId="431"/>
            <ac:cxnSpMk id="83" creationId="{508E9482-1720-74AC-1355-367DFD77AB3A}"/>
          </ac:cxnSpMkLst>
        </pc:cxnChg>
        <pc:cxnChg chg="mod">
          <ac:chgData name="JIANG Lingxiao" userId="1042c31d-ca89-4d94-b38a-2df9a8951651" providerId="ADAL" clId="{0F6F064F-7F1B-4D71-8B49-5BBADB059ED0}" dt="2024-01-19T02:26:17.485" v="1184" actId="1037"/>
          <ac:cxnSpMkLst>
            <pc:docMk/>
            <pc:sldMk cId="171579343" sldId="431"/>
            <ac:cxnSpMk id="84" creationId="{00000000-0000-0000-0000-000000000000}"/>
          </ac:cxnSpMkLst>
        </pc:cxnChg>
        <pc:cxnChg chg="mod">
          <ac:chgData name="JIANG Lingxiao" userId="1042c31d-ca89-4d94-b38a-2df9a8951651" providerId="ADAL" clId="{0F6F064F-7F1B-4D71-8B49-5BBADB059ED0}" dt="2024-01-19T02:26:17.485" v="1184" actId="1037"/>
          <ac:cxnSpMkLst>
            <pc:docMk/>
            <pc:sldMk cId="171579343" sldId="431"/>
            <ac:cxnSpMk id="104" creationId="{00000000-0000-0000-0000-000000000000}"/>
          </ac:cxnSpMkLst>
        </pc:cxnChg>
        <pc:extLst>
          <p:ext xmlns:p="http://schemas.openxmlformats.org/presentationml/2006/main" uri="{D6D511B9-2390-475A-947B-AFAB55BFBCF1}">
            <pc226:cmChg xmlns:pc226="http://schemas.microsoft.com/office/powerpoint/2022/06/main/command" chg="del">
              <pc226:chgData name="JIANG Lingxiao" userId="1042c31d-ca89-4d94-b38a-2df9a8951651" providerId="ADAL" clId="{0F6F064F-7F1B-4D71-8B49-5BBADB059ED0}" dt="2024-01-19T02:01:04.583" v="904"/>
              <pc2:cmMkLst xmlns:pc2="http://schemas.microsoft.com/office/powerpoint/2019/9/main/command">
                <pc:docMk/>
                <pc:sldMk cId="171579343" sldId="431"/>
                <pc2:cmMk id="{2B9293C3-17F1-4364-A76C-3B4A547AEE07}"/>
              </pc2:cmMkLst>
            </pc226:cmChg>
          </p:ext>
        </pc:extLst>
      </pc:sldChg>
      <pc:sldChg chg="modSp mod">
        <pc:chgData name="JIANG Lingxiao" userId="1042c31d-ca89-4d94-b38a-2df9a8951651" providerId="ADAL" clId="{0F6F064F-7F1B-4D71-8B49-5BBADB059ED0}" dt="2024-01-19T01:11:37.978" v="2" actId="207"/>
        <pc:sldMkLst>
          <pc:docMk/>
          <pc:sldMk cId="2261390729" sldId="472"/>
        </pc:sldMkLst>
        <pc:spChg chg="mod">
          <ac:chgData name="JIANG Lingxiao" userId="1042c31d-ca89-4d94-b38a-2df9a8951651" providerId="ADAL" clId="{0F6F064F-7F1B-4D71-8B49-5BBADB059ED0}" dt="2024-01-19T01:11:37.978" v="2" actId="207"/>
          <ac:spMkLst>
            <pc:docMk/>
            <pc:sldMk cId="2261390729" sldId="472"/>
            <ac:spMk id="3" creationId="{5870C482-6E36-4AE7-BA1F-3AE60DB94269}"/>
          </ac:spMkLst>
        </pc:spChg>
      </pc:sldChg>
      <pc:sldChg chg="add ord">
        <pc:chgData name="JIANG Lingxiao" userId="1042c31d-ca89-4d94-b38a-2df9a8951651" providerId="ADAL" clId="{0F6F064F-7F1B-4D71-8B49-5BBADB059ED0}" dt="2024-01-19T01:19:31.564" v="31"/>
        <pc:sldMkLst>
          <pc:docMk/>
          <pc:sldMk cId="3583844662" sldId="490"/>
        </pc:sldMkLst>
      </pc:sldChg>
      <pc:sldChg chg="add del">
        <pc:chgData name="JIANG Lingxiao" userId="1042c31d-ca89-4d94-b38a-2df9a8951651" providerId="ADAL" clId="{0F6F064F-7F1B-4D71-8B49-5BBADB059ED0}" dt="2024-01-19T02:27:59.003" v="1185" actId="47"/>
        <pc:sldMkLst>
          <pc:docMk/>
          <pc:sldMk cId="2075182684" sldId="491"/>
        </pc:sldMkLst>
      </pc:sldChg>
    </pc:docChg>
  </pc:docChgLst>
  <pc:docChgLst>
    <pc:chgData name="THIANG Lay Foo" userId="S::lfthiang@smu.edu.sg::f66ddd3b-8fd8-4b00-a4df-dc833c3567cb" providerId="AD" clId="Web-{7807DE74-849F-9ACA-2A9D-2E8D14FB081A}"/>
    <pc:docChg chg="mod">
      <pc:chgData name="THIANG Lay Foo" userId="S::lfthiang@smu.edu.sg::f66ddd3b-8fd8-4b00-a4df-dc833c3567cb" providerId="AD" clId="Web-{7807DE74-849F-9ACA-2A9D-2E8D14FB081A}" dt="2024-01-15T01:11:36.916" v="3"/>
      <pc:docMkLst>
        <pc:docMk/>
      </pc:docMkLst>
      <pc:sldChg chg="addCm modCm">
        <pc:chgData name="THIANG Lay Foo" userId="S::lfthiang@smu.edu.sg::f66ddd3b-8fd8-4b00-a4df-dc833c3567cb" providerId="AD" clId="Web-{7807DE74-849F-9ACA-2A9D-2E8D14FB081A}" dt="2024-01-15T01:11:36.916" v="3"/>
        <pc:sldMkLst>
          <pc:docMk/>
          <pc:sldMk cId="171579343" sldId="431"/>
        </pc:sldMkLst>
        <pc:extLst>
          <p:ext xmlns:p="http://schemas.openxmlformats.org/presentationml/2006/main" uri="{D6D511B9-2390-475A-947B-AFAB55BFBCF1}">
            <pc226:cmChg xmlns:pc226="http://schemas.microsoft.com/office/powerpoint/2022/06/main/command" chg="add mod">
              <pc226:chgData name="THIANG Lay Foo" userId="S::lfthiang@smu.edu.sg::f66ddd3b-8fd8-4b00-a4df-dc833c3567cb" providerId="AD" clId="Web-{7807DE74-849F-9ACA-2A9D-2E8D14FB081A}" dt="2024-01-15T01:11:36.916" v="3"/>
              <pc2:cmMkLst xmlns:pc2="http://schemas.microsoft.com/office/powerpoint/2019/9/main/command">
                <pc:docMk/>
                <pc:sldMk cId="171579343" sldId="431"/>
                <pc2:cmMk id="{2B9293C3-17F1-4364-A76C-3B4A547AEE07}"/>
              </pc2:cmMkLst>
            </pc226:cmChg>
          </p:ext>
        </pc:extLst>
      </pc:sldChg>
    </pc:docChg>
  </pc:docChgLst>
  <pc:docChgLst>
    <pc:chgData name="JIANG Lingxiao" userId="1042c31d-ca89-4d94-b38a-2df9a8951651" providerId="ADAL" clId="{A48171CF-C674-46EF-BB9D-6C3F82CF282E}"/>
    <pc:docChg chg="undo custSel modSld">
      <pc:chgData name="JIANG Lingxiao" userId="1042c31d-ca89-4d94-b38a-2df9a8951651" providerId="ADAL" clId="{A48171CF-C674-46EF-BB9D-6C3F82CF282E}" dt="2021-02-19T04:18:00.143" v="206" actId="20577"/>
      <pc:docMkLst>
        <pc:docMk/>
      </pc:docMkLst>
      <pc:sldChg chg="modSp modNotesTx">
        <pc:chgData name="JIANG Lingxiao" userId="1042c31d-ca89-4d94-b38a-2df9a8951651" providerId="ADAL" clId="{A48171CF-C674-46EF-BB9D-6C3F82CF282E}" dt="2021-02-19T04:18:00.143" v="206" actId="20577"/>
        <pc:sldMkLst>
          <pc:docMk/>
          <pc:sldMk cId="2509212113" sldId="467"/>
        </pc:sldMkLst>
        <pc:spChg chg="mod">
          <ac:chgData name="JIANG Lingxiao" userId="1042c31d-ca89-4d94-b38a-2df9a8951651" providerId="ADAL" clId="{A48171CF-C674-46EF-BB9D-6C3F82CF282E}" dt="2021-02-19T04:17:14.337" v="196" actId="20577"/>
          <ac:spMkLst>
            <pc:docMk/>
            <pc:sldMk cId="2509212113" sldId="467"/>
            <ac:spMk id="3" creationId="{00000000-0000-0000-0000-000000000000}"/>
          </ac:spMkLst>
        </pc:spChg>
      </pc:sldChg>
      <pc:sldChg chg="modSp">
        <pc:chgData name="JIANG Lingxiao" userId="1042c31d-ca89-4d94-b38a-2df9a8951651" providerId="ADAL" clId="{A48171CF-C674-46EF-BB9D-6C3F82CF282E}" dt="2021-02-17T11:15:22.653" v="69" actId="20577"/>
        <pc:sldMkLst>
          <pc:docMk/>
          <pc:sldMk cId="2261390729" sldId="472"/>
        </pc:sldMkLst>
        <pc:spChg chg="mod">
          <ac:chgData name="JIANG Lingxiao" userId="1042c31d-ca89-4d94-b38a-2df9a8951651" providerId="ADAL" clId="{A48171CF-C674-46EF-BB9D-6C3F82CF282E}" dt="2021-02-17T11:15:22.653" v="69" actId="20577"/>
          <ac:spMkLst>
            <pc:docMk/>
            <pc:sldMk cId="2261390729" sldId="472"/>
            <ac:spMk id="3" creationId="{5870C482-6E36-4AE7-BA1F-3AE60DB94269}"/>
          </ac:spMkLst>
        </pc:spChg>
      </pc:sldChg>
      <pc:sldChg chg="modSp">
        <pc:chgData name="JIANG Lingxiao" userId="1042c31d-ca89-4d94-b38a-2df9a8951651" providerId="ADAL" clId="{A48171CF-C674-46EF-BB9D-6C3F82CF282E}" dt="2021-02-17T11:16:41.841" v="115" actId="113"/>
        <pc:sldMkLst>
          <pc:docMk/>
          <pc:sldMk cId="1357390356" sldId="473"/>
        </pc:sldMkLst>
        <pc:spChg chg="mod">
          <ac:chgData name="JIANG Lingxiao" userId="1042c31d-ca89-4d94-b38a-2df9a8951651" providerId="ADAL" clId="{A48171CF-C674-46EF-BB9D-6C3F82CF282E}" dt="2021-02-17T11:16:41.841" v="115" actId="113"/>
          <ac:spMkLst>
            <pc:docMk/>
            <pc:sldMk cId="1357390356" sldId="473"/>
            <ac:spMk id="3" creationId="{BF00432D-A3FD-4764-8C49-813A7BC7AD20}"/>
          </ac:spMkLst>
        </pc:spChg>
      </pc:sldChg>
      <pc:sldChg chg="modNotesTx">
        <pc:chgData name="JIANG Lingxiao" userId="1042c31d-ca89-4d94-b38a-2df9a8951651" providerId="ADAL" clId="{A48171CF-C674-46EF-BB9D-6C3F82CF282E}" dt="2021-02-19T04:15:32.344" v="194" actId="20577"/>
        <pc:sldMkLst>
          <pc:docMk/>
          <pc:sldMk cId="889467980" sldId="4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67C1D344-50A1-4798-B980-67D8421F7236}"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b="0" dirty="0"/>
          </a:p>
        </p:txBody>
      </p:sp>
    </p:spTree>
    <p:extLst>
      <p:ext uri="{BB962C8B-B14F-4D97-AF65-F5344CB8AC3E}">
        <p14:creationId xmlns:p14="http://schemas.microsoft.com/office/powerpoint/2010/main" val="284542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10</a:t>
            </a:fld>
            <a:endParaRPr lang="en-GB"/>
          </a:p>
        </p:txBody>
      </p:sp>
    </p:spTree>
    <p:extLst>
      <p:ext uri="{BB962C8B-B14F-4D97-AF65-F5344CB8AC3E}">
        <p14:creationId xmlns:p14="http://schemas.microsoft.com/office/powerpoint/2010/main" val="353989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CD109C-1E68-4400-8CAC-2DF63CAB1280}" type="slidenum">
              <a:rPr lang="en-GB" altLang="en-US" smtClean="0"/>
              <a:pPr>
                <a:spcBef>
                  <a:spcPct val="0"/>
                </a:spcBef>
              </a:pPr>
              <a:t>2</a:t>
            </a:fld>
            <a:endParaRPr lang="en-GB" altLang="en-US"/>
          </a:p>
        </p:txBody>
      </p:sp>
    </p:spTree>
    <p:extLst>
      <p:ext uri="{BB962C8B-B14F-4D97-AF65-F5344CB8AC3E}">
        <p14:creationId xmlns:p14="http://schemas.microsoft.com/office/powerpoint/2010/main" val="307974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endParaRPr lang="en-US"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3</a:t>
            </a:fld>
            <a:endParaRPr lang="en-GB" altLang="en-US"/>
          </a:p>
        </p:txBody>
      </p:sp>
    </p:spTree>
    <p:extLst>
      <p:ext uri="{BB962C8B-B14F-4D97-AF65-F5344CB8AC3E}">
        <p14:creationId xmlns:p14="http://schemas.microsoft.com/office/powerpoint/2010/main" val="32081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Q: does the UI or other clients need to know all the interfaces of all the (micro)services?</a:t>
            </a:r>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4</a:t>
            </a:fld>
            <a:endParaRPr lang="en-GB" altLang="en-US"/>
          </a:p>
        </p:txBody>
      </p:sp>
    </p:spTree>
    <p:extLst>
      <p:ext uri="{BB962C8B-B14F-4D97-AF65-F5344CB8AC3E}">
        <p14:creationId xmlns:p14="http://schemas.microsoft.com/office/powerpoint/2010/main" val="171876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“Process a Shipping Record” microservice is also a single-point of control for the user scenario. In addition, it decouples the business logic from UI, making it easier to change UI and the business logic separately from each other.</a:t>
            </a:r>
          </a:p>
          <a:p>
            <a:endParaRPr lang="en-US"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5</a:t>
            </a:fld>
            <a:endParaRPr lang="en-GB" altLang="en-US"/>
          </a:p>
        </p:txBody>
      </p:sp>
    </p:spTree>
    <p:extLst>
      <p:ext uri="{BB962C8B-B14F-4D97-AF65-F5344CB8AC3E}">
        <p14:creationId xmlns:p14="http://schemas.microsoft.com/office/powerpoint/2010/main" val="246410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Each service consumer/client may have too many service provider interface (SPI, e.g., URL, routing key) to remember; a change in a SPI may cause too many service consumers to change.</a:t>
            </a:r>
          </a:p>
          <a:p>
            <a:r>
              <a:rPr lang="en-SG" dirty="0"/>
              <a:t>The lines indicate possible communications between the clients/(micro)services. The communication lines can be implemented in different technologies, e.g., HTTP, AMQP, or others.</a:t>
            </a:r>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6</a:t>
            </a:fld>
            <a:endParaRPr lang="en-GB"/>
          </a:p>
        </p:txBody>
      </p:sp>
    </p:spTree>
    <p:extLst>
      <p:ext uri="{BB962C8B-B14F-4D97-AF65-F5344CB8AC3E}">
        <p14:creationId xmlns:p14="http://schemas.microsoft.com/office/powerpoint/2010/main" val="252801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Introducing an intermediary (like the message broker used in message-based technologies), to reduce coupling between the </a:t>
            </a:r>
            <a:r>
              <a:rPr lang="en-SG" i="1" dirty="0"/>
              <a:t>external</a:t>
            </a:r>
            <a:r>
              <a:rPr lang="en-SG" dirty="0"/>
              <a:t> clients and the (micro)services</a:t>
            </a:r>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7</a:t>
            </a:fld>
            <a:endParaRPr lang="en-GB"/>
          </a:p>
        </p:txBody>
      </p:sp>
    </p:spTree>
    <p:extLst>
      <p:ext uri="{BB962C8B-B14F-4D97-AF65-F5344CB8AC3E}">
        <p14:creationId xmlns:p14="http://schemas.microsoft.com/office/powerpoint/2010/main" val="190213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Simply put, Enterprise Service Bus (ESB) is a collection of (micro)services.</a:t>
            </a:r>
          </a:p>
          <a:p>
            <a:r>
              <a:rPr lang="en-SG" dirty="0"/>
              <a:t>Beyond this course scope (but will be in a more advanced course, e.g., </a:t>
            </a:r>
            <a:r>
              <a:rPr lang="en-GB" dirty="0"/>
              <a:t>IS444 Enterprise Architecture):</a:t>
            </a:r>
            <a:endParaRPr lang="en-SG" dirty="0"/>
          </a:p>
          <a:p>
            <a:r>
              <a:rPr lang="en-SG" dirty="0">
                <a:latin typeface="Times New Roman"/>
                <a:cs typeface="Times New Roman"/>
              </a:rPr>
              <a:t>Additional software components (e.g., Integration Middleware) can be used to implemented the ESB design pattern, to enable similar functionalities as API gateway (e.g., routing, access control, traffic monitoring, aggregation) and more functionalities too (e.g., messaging, service registry, orchestration/choreography, process modelling/management, etc.), to help further reduce the coupling among the (micro)services internally and manage the communications/interactions among them.</a:t>
            </a:r>
          </a:p>
          <a:p>
            <a:endParaRPr lang="en-SG"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8</a:t>
            </a:fld>
            <a:endParaRPr lang="en-GB"/>
          </a:p>
        </p:txBody>
      </p:sp>
    </p:spTree>
    <p:extLst>
      <p:ext uri="{BB962C8B-B14F-4D97-AF65-F5344CB8AC3E}">
        <p14:creationId xmlns:p14="http://schemas.microsoft.com/office/powerpoint/2010/main" val="111941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If a micro(service) exposes its functionality in a web service standard other than REST (e.g., </a:t>
            </a:r>
            <a:r>
              <a:rPr lang="en-US" dirty="0" err="1">
                <a:latin typeface="Calibri"/>
                <a:cs typeface="Calibri"/>
              </a:rPr>
              <a:t>GraphQL</a:t>
            </a:r>
            <a:r>
              <a:rPr lang="en-US" dirty="0">
                <a:latin typeface="Calibri"/>
                <a:cs typeface="Calibri"/>
              </a:rPr>
              <a:t>, SOAP, etc.), then the API gateway as a middleware can be responsible for transforming between the different web service standards (e.g., REST --&gt; SOAP on the request, and then SOAP --&gt; REST on the reply).  </a:t>
            </a:r>
          </a:p>
          <a:p>
            <a:r>
              <a:rPr lang="en-US" dirty="0">
                <a:latin typeface="Calibri"/>
                <a:cs typeface="Calibri"/>
              </a:rPr>
              <a:t>When selecting an API Gateway product for your company, note that not all API Gateway products can perform data transformation.  Note: Kong itself does not support data transformation, but it has plugins that can do data transformation.</a:t>
            </a:r>
            <a:endParaRPr lang="en-US" dirty="0"/>
          </a:p>
          <a:p>
            <a:r>
              <a:rPr lang="en-US" dirty="0">
                <a:latin typeface="Calibri"/>
                <a:cs typeface="Calibri"/>
              </a:rPr>
              <a:t>The </a:t>
            </a:r>
            <a:r>
              <a:rPr lang="en-US" dirty="0" err="1">
                <a:latin typeface="Calibri"/>
                <a:cs typeface="Calibri"/>
              </a:rPr>
              <a:t>GraphQL</a:t>
            </a:r>
            <a:r>
              <a:rPr lang="en-US" dirty="0">
                <a:latin typeface="Calibri"/>
                <a:cs typeface="Calibri"/>
              </a:rPr>
              <a:t>/SOAP standards are out of scope for this course and considered as beyond the lab in course projects.</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pPr>
              <a:defRPr/>
            </a:pPr>
            <a:fld id="{A7FEF89C-D053-4A2C-A6B5-5A5A7DCF2882}" type="slidenum">
              <a:rPr lang="en-GB"/>
              <a:pPr>
                <a:defRPr/>
              </a:pPr>
              <a:t>9</a:t>
            </a:fld>
            <a:endParaRPr lang="en-GB"/>
          </a:p>
        </p:txBody>
      </p:sp>
    </p:spTree>
    <p:extLst>
      <p:ext uri="{BB962C8B-B14F-4D97-AF65-F5344CB8AC3E}">
        <p14:creationId xmlns:p14="http://schemas.microsoft.com/office/powerpoint/2010/main" val="335803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41288" y="2722563"/>
            <a:ext cx="8861425"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6858000" y="6248400"/>
            <a:ext cx="1905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2E8E6241-010D-4120-A014-257497C8B4E4}"/>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777146"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F2E22DDC-49F2-4B80-95D7-B2E72DC4DE63}"/>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92088"/>
            <a:ext cx="2179638"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1138" y="192088"/>
            <a:ext cx="6389687"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11138" y="762000"/>
            <a:ext cx="8704262"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1138" y="762000"/>
            <a:ext cx="42751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8675" y="762000"/>
            <a:ext cx="42767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4" descr="FOS_H">
            <a:extLst>
              <a:ext uri="{FF2B5EF4-FFF2-40B4-BE49-F238E27FC236}">
                <a16:creationId xmlns:a16="http://schemas.microsoft.com/office/drawing/2014/main" id="{A5D06A35-4F5D-440C-971F-020B468B3B10}"/>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545334"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5D41B074-F742-4392-97D6-EB77948E6920}"/>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026" name="Rectangle 10"/>
          <p:cNvSpPr>
            <a:spLocks noGrp="1" noChangeArrowheads="1"/>
          </p:cNvSpPr>
          <p:nvPr>
            <p:ph type="body" idx="1"/>
          </p:nvPr>
        </p:nvSpPr>
        <p:spPr bwMode="auto">
          <a:xfrm>
            <a:off x="211138" y="761999"/>
            <a:ext cx="8704262"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23825" y="6624638"/>
            <a:ext cx="1179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11138" y="192088"/>
            <a:ext cx="872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1" name="Rectangle 28">
            <a:extLst>
              <a:ext uri="{FF2B5EF4-FFF2-40B4-BE49-F238E27FC236}">
                <a16:creationId xmlns:a16="http://schemas.microsoft.com/office/drawing/2014/main" id="{59CC7B75-C799-4138-B8A9-F47A3789EE52}"/>
              </a:ext>
            </a:extLst>
          </p:cNvPr>
          <p:cNvSpPr txBox="1">
            <a:spLocks noChangeArrowheads="1"/>
          </p:cNvSpPr>
          <p:nvPr userDrawn="1"/>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41288" y="2533641"/>
            <a:ext cx="8510587" cy="954107"/>
          </a:xfrm>
        </p:spPr>
        <p:txBody>
          <a:bodyPr/>
          <a:lstStyle/>
          <a:p>
            <a:pPr eaLnBrk="1" hangingPunct="1"/>
            <a:r>
              <a:rPr lang="en-SG" dirty="0"/>
              <a:t>API Gateway</a:t>
            </a:r>
            <a:br>
              <a:rPr lang="en-SG" dirty="0"/>
            </a:br>
            <a:r>
              <a:rPr lang="en-SG" dirty="0"/>
              <a:t>---Concept</a:t>
            </a:r>
            <a:endParaRPr lang="en-GB" dirty="0"/>
          </a:p>
        </p:txBody>
      </p:sp>
      <p:sp>
        <p:nvSpPr>
          <p:cNvPr id="3075" name="Rectangle 5"/>
          <p:cNvSpPr>
            <a:spLocks noGrp="1" noChangeArrowheads="1"/>
          </p:cNvSpPr>
          <p:nvPr>
            <p:ph type="subTitle" idx="1"/>
          </p:nvPr>
        </p:nvSpPr>
        <p:spPr/>
        <p:txBody>
          <a:bodyPr/>
          <a:lstStyle/>
          <a:p>
            <a:pPr eaLnBrk="1" hangingPunct="1"/>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4D66-6BF2-4AE3-868D-0E70BC584D96}"/>
              </a:ext>
            </a:extLst>
          </p:cNvPr>
          <p:cNvSpPr>
            <a:spLocks noGrp="1"/>
          </p:cNvSpPr>
          <p:nvPr>
            <p:ph type="title"/>
          </p:nvPr>
        </p:nvSpPr>
        <p:spPr/>
        <p:txBody>
          <a:bodyPr/>
          <a:lstStyle/>
          <a:p>
            <a:r>
              <a:rPr lang="en-SG" dirty="0"/>
              <a:t>Functionalities and Benefits of API Gateway</a:t>
            </a:r>
          </a:p>
        </p:txBody>
      </p:sp>
      <p:sp>
        <p:nvSpPr>
          <p:cNvPr id="3" name="Content Placeholder 2">
            <a:extLst>
              <a:ext uri="{FF2B5EF4-FFF2-40B4-BE49-F238E27FC236}">
                <a16:creationId xmlns:a16="http://schemas.microsoft.com/office/drawing/2014/main" id="{5870C482-6E36-4AE7-BA1F-3AE60DB94269}"/>
              </a:ext>
            </a:extLst>
          </p:cNvPr>
          <p:cNvSpPr>
            <a:spLocks noGrp="1"/>
          </p:cNvSpPr>
          <p:nvPr>
            <p:ph idx="1"/>
          </p:nvPr>
        </p:nvSpPr>
        <p:spPr>
          <a:xfrm>
            <a:off x="211138" y="761999"/>
            <a:ext cx="8704262" cy="5878513"/>
          </a:xfrm>
        </p:spPr>
        <p:txBody>
          <a:bodyPr>
            <a:normAutofit/>
          </a:bodyPr>
          <a:lstStyle/>
          <a:p>
            <a:r>
              <a:rPr lang="en-SG" dirty="0"/>
              <a:t>API Gateway, as a central hub, helps to </a:t>
            </a:r>
            <a:r>
              <a:rPr lang="en-SG" b="1" dirty="0"/>
              <a:t>decouple</a:t>
            </a:r>
            <a:r>
              <a:rPr lang="en-SG" dirty="0"/>
              <a:t> the clients and the (micro)service providers.</a:t>
            </a:r>
          </a:p>
          <a:p>
            <a:r>
              <a:rPr lang="en-SG" dirty="0"/>
              <a:t>It can also implement many </a:t>
            </a:r>
            <a:r>
              <a:rPr lang="en-SG" b="1" dirty="0"/>
              <a:t>functionalities commonly needed</a:t>
            </a:r>
            <a:r>
              <a:rPr lang="en-SG" dirty="0"/>
              <a:t> for all the service providers.</a:t>
            </a:r>
          </a:p>
          <a:p>
            <a:pPr lvl="1"/>
            <a:r>
              <a:rPr lang="en-SG" dirty="0"/>
              <a:t>(Re-)</a:t>
            </a:r>
            <a:r>
              <a:rPr lang="en-SG" b="1" dirty="0"/>
              <a:t>Routing</a:t>
            </a:r>
            <a:r>
              <a:rPr lang="en-SG" dirty="0"/>
              <a:t> of communication data</a:t>
            </a:r>
          </a:p>
          <a:p>
            <a:pPr lvl="1"/>
            <a:r>
              <a:rPr lang="en-SG" dirty="0"/>
              <a:t>Load balancing</a:t>
            </a:r>
          </a:p>
          <a:p>
            <a:pPr lvl="1"/>
            <a:r>
              <a:rPr lang="en-SG" dirty="0"/>
              <a:t>Security enforcement (e.g., access control)</a:t>
            </a:r>
          </a:p>
          <a:p>
            <a:pPr lvl="1"/>
            <a:r>
              <a:rPr lang="en-SG" dirty="0"/>
              <a:t>Monitoring / logging</a:t>
            </a:r>
          </a:p>
          <a:p>
            <a:pPr lvl="1"/>
            <a:r>
              <a:rPr lang="en-SG" dirty="0"/>
              <a:t>Caching</a:t>
            </a:r>
          </a:p>
          <a:p>
            <a:pPr lvl="1"/>
            <a:r>
              <a:rPr lang="en-SG" dirty="0"/>
              <a:t>Versioning</a:t>
            </a:r>
          </a:p>
          <a:p>
            <a:pPr lvl="1"/>
            <a:r>
              <a:rPr lang="en-SG" dirty="0"/>
              <a:t>Aggregation</a:t>
            </a:r>
          </a:p>
          <a:p>
            <a:pPr lvl="1"/>
            <a:r>
              <a:rPr lang="en-SG" dirty="0"/>
              <a:t>……</a:t>
            </a:r>
          </a:p>
          <a:p>
            <a:endParaRPr lang="en-SG" dirty="0"/>
          </a:p>
        </p:txBody>
      </p:sp>
    </p:spTree>
    <p:extLst>
      <p:ext uri="{BB962C8B-B14F-4D97-AF65-F5344CB8AC3E}">
        <p14:creationId xmlns:p14="http://schemas.microsoft.com/office/powerpoint/2010/main" val="226139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45A-49C0-4AAC-86D2-46BB63803BAD}"/>
              </a:ext>
            </a:extLst>
          </p:cNvPr>
          <p:cNvSpPr>
            <a:spLocks noGrp="1"/>
          </p:cNvSpPr>
          <p:nvPr>
            <p:ph type="title"/>
          </p:nvPr>
        </p:nvSpPr>
        <p:spPr/>
        <p:txBody>
          <a:bodyPr/>
          <a:lstStyle/>
          <a:p>
            <a:r>
              <a:rPr lang="en-SG" dirty="0"/>
              <a:t>Disadvantages of API Gateway</a:t>
            </a:r>
          </a:p>
        </p:txBody>
      </p:sp>
      <p:sp>
        <p:nvSpPr>
          <p:cNvPr id="3" name="Content Placeholder 2">
            <a:extLst>
              <a:ext uri="{FF2B5EF4-FFF2-40B4-BE49-F238E27FC236}">
                <a16:creationId xmlns:a16="http://schemas.microsoft.com/office/drawing/2014/main" id="{BF00432D-A3FD-4764-8C49-813A7BC7AD20}"/>
              </a:ext>
            </a:extLst>
          </p:cNvPr>
          <p:cNvSpPr>
            <a:spLocks noGrp="1"/>
          </p:cNvSpPr>
          <p:nvPr>
            <p:ph idx="1"/>
          </p:nvPr>
        </p:nvSpPr>
        <p:spPr/>
        <p:txBody>
          <a:bodyPr/>
          <a:lstStyle/>
          <a:p>
            <a:r>
              <a:rPr lang="en-SG" dirty="0"/>
              <a:t>API Gateway, as a central hub, is an additional </a:t>
            </a:r>
            <a:r>
              <a:rPr lang="en-SG" b="1" dirty="0"/>
              <a:t>single-point of failure</a:t>
            </a:r>
            <a:r>
              <a:rPr lang="en-SG" dirty="0"/>
              <a:t>.</a:t>
            </a:r>
          </a:p>
          <a:p>
            <a:r>
              <a:rPr lang="en-GB" dirty="0"/>
              <a:t>It may cause </a:t>
            </a:r>
            <a:r>
              <a:rPr lang="en-GB" b="1" dirty="0"/>
              <a:t>performance degradation</a:t>
            </a:r>
            <a:r>
              <a:rPr lang="en-GB" dirty="0"/>
              <a:t> and become a </a:t>
            </a:r>
            <a:r>
              <a:rPr lang="en-GB" b="1" dirty="0"/>
              <a:t>bottleneck</a:t>
            </a:r>
            <a:r>
              <a:rPr lang="en-GB" dirty="0"/>
              <a:t> since HTTP requests/responses going through the gateway may need additional processing.</a:t>
            </a:r>
          </a:p>
          <a:p>
            <a:r>
              <a:rPr lang="en-GB" dirty="0"/>
              <a:t>It is </a:t>
            </a:r>
            <a:r>
              <a:rPr lang="en-US" b="1" dirty="0"/>
              <a:t>yet another component</a:t>
            </a:r>
            <a:r>
              <a:rPr lang="en-US" dirty="0"/>
              <a:t> in an enterprise solution that needs to be developed, deployed and managed.</a:t>
            </a:r>
          </a:p>
          <a:p>
            <a:endParaRPr lang="en-SG" dirty="0"/>
          </a:p>
        </p:txBody>
      </p:sp>
    </p:spTree>
    <p:extLst>
      <p:ext uri="{BB962C8B-B14F-4D97-AF65-F5344CB8AC3E}">
        <p14:creationId xmlns:p14="http://schemas.microsoft.com/office/powerpoint/2010/main" val="135739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a:t>Outline</a:t>
            </a:r>
          </a:p>
        </p:txBody>
      </p:sp>
      <p:sp>
        <p:nvSpPr>
          <p:cNvPr id="614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600" b="1" u="sng" dirty="0"/>
              <a:t>Objectives</a:t>
            </a:r>
          </a:p>
          <a:p>
            <a:pPr eaLnBrk="1" hangingPunct="1">
              <a:buFont typeface="Wingdings" panose="05000000000000000000" pitchFamily="2" charset="2"/>
              <a:buNone/>
            </a:pPr>
            <a:r>
              <a:rPr lang="en-US" altLang="en-US" dirty="0"/>
              <a:t>On completing this module, you will be able to:</a:t>
            </a:r>
          </a:p>
          <a:p>
            <a:pPr eaLnBrk="1" hangingPunct="1"/>
            <a:r>
              <a:rPr lang="en-US" altLang="en-US" dirty="0"/>
              <a:t>Understand the concept of an </a:t>
            </a:r>
            <a:r>
              <a:rPr lang="en-US" altLang="en-US" b="1" dirty="0"/>
              <a:t>API Gateway</a:t>
            </a:r>
            <a:r>
              <a:rPr lang="en-US" altLang="en-US" dirty="0"/>
              <a:t> and how it is useful for a microservices architecture in an enterprise solution</a:t>
            </a:r>
          </a:p>
          <a:p>
            <a:pPr eaLnBrk="1" hangingPunct="1"/>
            <a:endParaRPr lang="en-US" altLang="en-US" sz="2600" b="1" u="sng" dirty="0"/>
          </a:p>
          <a:p>
            <a:pPr eaLnBrk="1" hangingPunct="1">
              <a:buFont typeface="Wingdings" panose="05000000000000000000" pitchFamily="2" charset="2"/>
              <a:buNone/>
            </a:pPr>
            <a:r>
              <a:rPr lang="en-US" altLang="en-US" sz="2600" b="1" u="sng" dirty="0"/>
              <a:t>Topics</a:t>
            </a:r>
          </a:p>
          <a:p>
            <a:pPr eaLnBrk="1" hangingPunct="1"/>
            <a:r>
              <a:rPr lang="en-US" altLang="en-US" sz="2600" dirty="0"/>
              <a:t>API Gateway</a:t>
            </a:r>
          </a:p>
          <a:p>
            <a:pPr lvl="1" eaLnBrk="1" hangingPunct="1"/>
            <a:r>
              <a:rPr lang="en-US" altLang="en-US" sz="2400" dirty="0"/>
              <a:t>Functionalities and drawbacks</a:t>
            </a:r>
          </a:p>
          <a:p>
            <a:pPr lvl="1" eaLnBrk="1" hangingPunct="1"/>
            <a:endParaRPr lang="en-US" altLang="en-US" sz="2400" dirty="0"/>
          </a:p>
          <a:p>
            <a:pPr eaLnBrk="1" hangingPunct="1">
              <a:buFont typeface="Wingdings" panose="05000000000000000000" pitchFamily="2" charset="2"/>
              <a:buNone/>
            </a:pPr>
            <a:endParaRPr lang="en-GB" altLang="en-US" sz="2600" dirty="0"/>
          </a:p>
        </p:txBody>
      </p:sp>
    </p:spTree>
    <p:extLst>
      <p:ext uri="{BB962C8B-B14F-4D97-AF65-F5344CB8AC3E}">
        <p14:creationId xmlns:p14="http://schemas.microsoft.com/office/powerpoint/2010/main" val="2948339044"/>
      </p:ext>
    </p:extLst>
  </p:cSld>
  <p:clrMapOvr>
    <a:masterClrMapping/>
  </p:clrMapOvr>
  <mc:AlternateContent xmlns:mc="http://schemas.openxmlformats.org/markup-compatibility/2006" xmlns:p14="http://schemas.microsoft.com/office/powerpoint/2010/main">
    <mc:Choice Requires="p14">
      <p:transition spd="slow" p14:dur="2000" advTm="33761"/>
    </mc:Choice>
    <mc:Fallback xmlns="">
      <p:transition spd="slow" advTm="3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2909" y="5134127"/>
            <a:ext cx="45719" cy="523220"/>
          </a:xfrm>
          <a:prstGeom prst="rect">
            <a:avLst/>
          </a:prstGeom>
          <a:noFill/>
        </p:spPr>
        <p:txBody>
          <a:bodyPr wrap="square" rtlCol="0">
            <a:spAutoFit/>
          </a:bodyPr>
          <a:lstStyle/>
          <a:p>
            <a:r>
              <a:rPr lang="en-SG"/>
              <a:t> </a:t>
            </a:r>
            <a:endParaRPr lang="en-GB"/>
          </a:p>
        </p:txBody>
      </p:sp>
      <p:sp>
        <p:nvSpPr>
          <p:cNvPr id="26" name="Flowchart: Alternate Process 6">
            <a:extLst>
              <a:ext uri="{FF2B5EF4-FFF2-40B4-BE49-F238E27FC236}">
                <a16:creationId xmlns:a16="http://schemas.microsoft.com/office/drawing/2014/main" id="{70F1E597-0F13-D249-9109-24674BADA46B}"/>
              </a:ext>
            </a:extLst>
          </p:cNvPr>
          <p:cNvSpPr/>
          <p:nvPr/>
        </p:nvSpPr>
        <p:spPr bwMode="auto">
          <a:xfrm>
            <a:off x="1556763" y="3787188"/>
            <a:ext cx="2514600" cy="1055103"/>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0" u="sng" strike="noStrike" cap="none" normalizeH="0" baseline="0">
                <a:ln>
                  <a:noFill/>
                </a:ln>
                <a:solidFill>
                  <a:schemeClr val="tx1"/>
                </a:solidFill>
                <a:effectLst/>
                <a:latin typeface="Tahoma" pitchFamily="34" charset="0"/>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a:solidFill>
                  <a:schemeClr val="tx1"/>
                </a:solidFill>
              </a:rPr>
              <a:t>Browse books</a:t>
            </a:r>
          </a:p>
        </p:txBody>
      </p:sp>
      <p:sp>
        <p:nvSpPr>
          <p:cNvPr id="53" name="Rectangle 52">
            <a:extLst>
              <a:ext uri="{FF2B5EF4-FFF2-40B4-BE49-F238E27FC236}">
                <a16:creationId xmlns:a16="http://schemas.microsoft.com/office/drawing/2014/main" id="{A69AB8EA-73FE-9143-A237-4661018921ED}"/>
              </a:ext>
            </a:extLst>
          </p:cNvPr>
          <p:cNvSpPr/>
          <p:nvPr/>
        </p:nvSpPr>
        <p:spPr bwMode="auto">
          <a:xfrm>
            <a:off x="5700104" y="236463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Book</a:t>
            </a:r>
            <a:endParaRPr kumimoji="0" lang="en-SG" sz="1600" b="0" i="0" u="none" strike="noStrike" cap="none" normalizeH="0" baseline="0">
              <a:ln>
                <a:noFill/>
              </a:ln>
              <a:solidFill>
                <a:schemeClr val="tx1"/>
              </a:solidFill>
              <a:effectLst/>
              <a:latin typeface="Tahoma" pitchFamily="34" charset="0"/>
            </a:endParaRPr>
          </a:p>
        </p:txBody>
      </p:sp>
      <p:cxnSp>
        <p:nvCxnSpPr>
          <p:cNvPr id="54" name="Straight Connector 53">
            <a:extLst>
              <a:ext uri="{FF2B5EF4-FFF2-40B4-BE49-F238E27FC236}">
                <a16:creationId xmlns:a16="http://schemas.microsoft.com/office/drawing/2014/main" id="{CE51C108-906D-1343-A87B-2F68C081135B}"/>
              </a:ext>
            </a:extLst>
          </p:cNvPr>
          <p:cNvCxnSpPr>
            <a:cxnSpLocks/>
          </p:cNvCxnSpPr>
          <p:nvPr/>
        </p:nvCxnSpPr>
        <p:spPr bwMode="auto">
          <a:xfrm flipH="1">
            <a:off x="4062840" y="2531297"/>
            <a:ext cx="1634990" cy="1606005"/>
          </a:xfrm>
          <a:prstGeom prst="line">
            <a:avLst/>
          </a:prstGeom>
          <a:noFill/>
          <a:ln w="9525" cap="flat" cmpd="sng" algn="ctr">
            <a:solidFill>
              <a:schemeClr val="tx1"/>
            </a:solidFill>
            <a:prstDash val="solid"/>
            <a:round/>
            <a:headEnd type="triangle" w="med" len="med"/>
            <a:tailEnd type="none" w="med" len="med"/>
          </a:ln>
          <a:effectLst/>
        </p:spPr>
      </p:cxnSp>
      <p:sp>
        <p:nvSpPr>
          <p:cNvPr id="60" name="TextBox 59">
            <a:extLst>
              <a:ext uri="{FF2B5EF4-FFF2-40B4-BE49-F238E27FC236}">
                <a16:creationId xmlns:a16="http://schemas.microsoft.com/office/drawing/2014/main" id="{347ADC99-A58F-5340-B94A-AD493A90F8F7}"/>
              </a:ext>
            </a:extLst>
          </p:cNvPr>
          <p:cNvSpPr txBox="1"/>
          <p:nvPr/>
        </p:nvSpPr>
        <p:spPr>
          <a:xfrm>
            <a:off x="3091143" y="2572211"/>
            <a:ext cx="2161793" cy="307777"/>
          </a:xfrm>
          <a:prstGeom prst="rect">
            <a:avLst/>
          </a:prstGeom>
          <a:noFill/>
        </p:spPr>
        <p:txBody>
          <a:bodyPr wrap="square" rtlCol="0">
            <a:spAutoFit/>
          </a:bodyPr>
          <a:lstStyle/>
          <a:p>
            <a:pPr algn="ctr"/>
            <a:r>
              <a:rPr lang="en-SG" sz="1400" b="0">
                <a:solidFill>
                  <a:srgbClr val="0070C0"/>
                </a:solidFill>
              </a:rPr>
              <a:t>1. Get all books</a:t>
            </a:r>
          </a:p>
        </p:txBody>
      </p:sp>
      <p:cxnSp>
        <p:nvCxnSpPr>
          <p:cNvPr id="25" name="Straight Connector 24">
            <a:extLst>
              <a:ext uri="{FF2B5EF4-FFF2-40B4-BE49-F238E27FC236}">
                <a16:creationId xmlns:a16="http://schemas.microsoft.com/office/drawing/2014/main" id="{7065C397-0F55-6846-B066-956BCA03DB2B}"/>
              </a:ext>
            </a:extLst>
          </p:cNvPr>
          <p:cNvCxnSpPr>
            <a:cxnSpLocks/>
          </p:cNvCxnSpPr>
          <p:nvPr/>
        </p:nvCxnSpPr>
        <p:spPr bwMode="auto">
          <a:xfrm flipV="1">
            <a:off x="4071363" y="2763286"/>
            <a:ext cx="1605878" cy="1617864"/>
          </a:xfrm>
          <a:prstGeom prst="line">
            <a:avLst/>
          </a:prstGeom>
          <a:noFill/>
          <a:ln w="9525" cap="flat" cmpd="sng" algn="ctr">
            <a:solidFill>
              <a:schemeClr val="tx1"/>
            </a:solidFill>
            <a:prstDash val="solid"/>
            <a:round/>
            <a:headEnd type="triangle" w="med" len="med"/>
            <a:tailEnd type="none" w="med" len="med"/>
          </a:ln>
          <a:effectLst/>
        </p:spPr>
      </p:cxnSp>
      <p:sp>
        <p:nvSpPr>
          <p:cNvPr id="30" name="TextBox 29">
            <a:extLst>
              <a:ext uri="{FF2B5EF4-FFF2-40B4-BE49-F238E27FC236}">
                <a16:creationId xmlns:a16="http://schemas.microsoft.com/office/drawing/2014/main" id="{0873F6EF-199A-5242-A5FD-D1318A1C042A}"/>
              </a:ext>
            </a:extLst>
          </p:cNvPr>
          <p:cNvSpPr txBox="1"/>
          <p:nvPr/>
        </p:nvSpPr>
        <p:spPr>
          <a:xfrm>
            <a:off x="5022197" y="3398876"/>
            <a:ext cx="2161793" cy="307777"/>
          </a:xfrm>
          <a:prstGeom prst="rect">
            <a:avLst/>
          </a:prstGeom>
          <a:noFill/>
        </p:spPr>
        <p:txBody>
          <a:bodyPr wrap="square" rtlCol="0">
            <a:spAutoFit/>
          </a:bodyPr>
          <a:lstStyle/>
          <a:p>
            <a:pPr algn="ctr"/>
            <a:r>
              <a:rPr lang="en-SG" sz="1400" b="0">
                <a:solidFill>
                  <a:srgbClr val="0070C0"/>
                </a:solidFill>
              </a:rPr>
              <a:t>2. Return a list of books</a:t>
            </a:r>
            <a:endParaRPr lang="en-GB" sz="1400" b="0">
              <a:solidFill>
                <a:srgbClr val="0070C0"/>
              </a:solidFill>
            </a:endParaRPr>
          </a:p>
        </p:txBody>
      </p:sp>
      <p:grpSp>
        <p:nvGrpSpPr>
          <p:cNvPr id="3" name="Group 2">
            <a:extLst>
              <a:ext uri="{FF2B5EF4-FFF2-40B4-BE49-F238E27FC236}">
                <a16:creationId xmlns:a16="http://schemas.microsoft.com/office/drawing/2014/main" id="{4FA5ACA9-1A56-1B4F-A66E-0FAF21613A29}"/>
              </a:ext>
            </a:extLst>
          </p:cNvPr>
          <p:cNvGrpSpPr/>
          <p:nvPr/>
        </p:nvGrpSpPr>
        <p:grpSpPr>
          <a:xfrm>
            <a:off x="6874889" y="5108822"/>
            <a:ext cx="2057974" cy="1205167"/>
            <a:chOff x="6874889" y="5108822"/>
            <a:chExt cx="2057974" cy="1205167"/>
          </a:xfrm>
        </p:grpSpPr>
        <p:sp>
          <p:nvSpPr>
            <p:cNvPr id="29" name="Rectangle 28">
              <a:extLst>
                <a:ext uri="{FF2B5EF4-FFF2-40B4-BE49-F238E27FC236}">
                  <a16:creationId xmlns:a16="http://schemas.microsoft.com/office/drawing/2014/main" id="{B8CB239C-78C4-574D-89F2-C5960FC648B6}"/>
                </a:ext>
              </a:extLst>
            </p:cNvPr>
            <p:cNvSpPr/>
            <p:nvPr/>
          </p:nvSpPr>
          <p:spPr bwMode="auto">
            <a:xfrm>
              <a:off x="6874889" y="5108822"/>
              <a:ext cx="2057974" cy="12051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Legend</a:t>
              </a:r>
            </a:p>
            <a:p>
              <a:pPr marL="0" marR="0" indent="0" algn="ctr" defTabSz="914400" rtl="0" eaLnBrk="1" fontAlgn="base" latinLnBrk="0" hangingPunct="1">
                <a:lnSpc>
                  <a:spcPct val="100000"/>
                </a:lnSpc>
                <a:spcBef>
                  <a:spcPct val="0"/>
                </a:spcBef>
                <a:spcAft>
                  <a:spcPct val="0"/>
                </a:spcAft>
                <a:buClrTx/>
                <a:buSzTx/>
                <a:buFontTx/>
                <a:buNone/>
                <a:tabLst/>
              </a:pPr>
              <a:endParaRPr lang="en-US" sz="1600" b="0">
                <a:solidFill>
                  <a:schemeClr val="tx1"/>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b="0">
                <a:solidFill>
                  <a:schemeClr val="tx1"/>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SG" sz="1600" b="0" i="0" u="none" strike="noStrike" cap="none" normalizeH="0" baseline="0">
                <a:ln>
                  <a:noFill/>
                </a:ln>
                <a:solidFill>
                  <a:schemeClr val="tx1"/>
                </a:solidFill>
                <a:effectLst/>
                <a:latin typeface="Tahoma" pitchFamily="34" charset="0"/>
              </a:endParaRPr>
            </a:p>
          </p:txBody>
        </p:sp>
        <p:sp>
          <p:nvSpPr>
            <p:cNvPr id="31" name="Rectangle 30">
              <a:extLst>
                <a:ext uri="{FF2B5EF4-FFF2-40B4-BE49-F238E27FC236}">
                  <a16:creationId xmlns:a16="http://schemas.microsoft.com/office/drawing/2014/main" id="{3EBEB545-A6CD-2144-8F44-618549E331C0}"/>
                </a:ext>
              </a:extLst>
            </p:cNvPr>
            <p:cNvSpPr/>
            <p:nvPr/>
          </p:nvSpPr>
          <p:spPr bwMode="auto">
            <a:xfrm>
              <a:off x="6919304" y="5915799"/>
              <a:ext cx="330861" cy="27913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SG" sz="1600" b="0" i="0" u="none" strike="noStrike" cap="none" normalizeH="0" baseline="0">
                <a:ln>
                  <a:noFill/>
                </a:ln>
                <a:solidFill>
                  <a:schemeClr val="tx1"/>
                </a:solidFill>
                <a:effectLst/>
                <a:latin typeface="Tahoma" pitchFamily="34" charset="0"/>
              </a:endParaRPr>
            </a:p>
          </p:txBody>
        </p:sp>
        <p:sp>
          <p:nvSpPr>
            <p:cNvPr id="32" name="Rectangle 31">
              <a:extLst>
                <a:ext uri="{FF2B5EF4-FFF2-40B4-BE49-F238E27FC236}">
                  <a16:creationId xmlns:a16="http://schemas.microsoft.com/office/drawing/2014/main" id="{38208842-0CB5-614B-8D02-E67A611BAC73}"/>
                </a:ext>
              </a:extLst>
            </p:cNvPr>
            <p:cNvSpPr/>
            <p:nvPr/>
          </p:nvSpPr>
          <p:spPr bwMode="auto">
            <a:xfrm>
              <a:off x="6919304" y="5554181"/>
              <a:ext cx="330861" cy="27913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SG" sz="1600" b="0" i="0" u="none" strike="noStrike" cap="none" normalizeH="0" baseline="0">
                <a:ln>
                  <a:noFill/>
                </a:ln>
                <a:solidFill>
                  <a:schemeClr val="tx1"/>
                </a:solidFill>
                <a:effectLst/>
                <a:latin typeface="Tahoma" pitchFamily="34" charset="0"/>
              </a:endParaRPr>
            </a:p>
          </p:txBody>
        </p:sp>
        <p:sp>
          <p:nvSpPr>
            <p:cNvPr id="33" name="Rectangle 32">
              <a:extLst>
                <a:ext uri="{FF2B5EF4-FFF2-40B4-BE49-F238E27FC236}">
                  <a16:creationId xmlns:a16="http://schemas.microsoft.com/office/drawing/2014/main" id="{1AEA07A6-7C88-A54E-AD56-CB8D76993C99}"/>
                </a:ext>
              </a:extLst>
            </p:cNvPr>
            <p:cNvSpPr/>
            <p:nvPr/>
          </p:nvSpPr>
          <p:spPr bwMode="auto">
            <a:xfrm>
              <a:off x="7294149" y="5554181"/>
              <a:ext cx="1237666" cy="3044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b="0">
                  <a:solidFill>
                    <a:schemeClr val="tx1"/>
                  </a:solidFill>
                </a:rPr>
                <a:t>Micro-service</a:t>
              </a:r>
              <a:endParaRPr kumimoji="0" lang="en-SG" sz="1400" b="0" i="0" u="none" strike="noStrike" cap="none" normalizeH="0" baseline="0">
                <a:ln>
                  <a:noFill/>
                </a:ln>
                <a:solidFill>
                  <a:schemeClr val="tx1"/>
                </a:solidFill>
                <a:effectLst/>
                <a:latin typeface="Tahoma" pitchFamily="34" charset="0"/>
              </a:endParaRPr>
            </a:p>
          </p:txBody>
        </p:sp>
        <p:sp>
          <p:nvSpPr>
            <p:cNvPr id="34" name="Rectangle 33">
              <a:extLst>
                <a:ext uri="{FF2B5EF4-FFF2-40B4-BE49-F238E27FC236}">
                  <a16:creationId xmlns:a16="http://schemas.microsoft.com/office/drawing/2014/main" id="{334403FA-4B98-F244-B825-175B6EF8C599}"/>
                </a:ext>
              </a:extLst>
            </p:cNvPr>
            <p:cNvSpPr/>
            <p:nvPr/>
          </p:nvSpPr>
          <p:spPr bwMode="auto">
            <a:xfrm>
              <a:off x="7294149" y="5880706"/>
              <a:ext cx="1510126" cy="29411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b="0">
                  <a:solidFill>
                    <a:schemeClr val="tx1"/>
                  </a:solidFill>
                </a:rPr>
                <a:t>External service</a:t>
              </a:r>
              <a:endParaRPr kumimoji="0" lang="en-SG" sz="1400" b="0" i="0" u="none" strike="noStrike" cap="none" normalizeH="0" baseline="0">
                <a:ln>
                  <a:noFill/>
                </a:ln>
                <a:solidFill>
                  <a:schemeClr val="tx1"/>
                </a:solidFill>
                <a:effectLst/>
                <a:latin typeface="Tahoma" pitchFamily="34" charset="0"/>
              </a:endParaRPr>
            </a:p>
          </p:txBody>
        </p:sp>
      </p:grpSp>
      <p:sp>
        <p:nvSpPr>
          <p:cNvPr id="39" name="Title 1">
            <a:extLst>
              <a:ext uri="{FF2B5EF4-FFF2-40B4-BE49-F238E27FC236}">
                <a16:creationId xmlns:a16="http://schemas.microsoft.com/office/drawing/2014/main" id="{6F14D0FE-A902-8F46-8238-14C373568AAF}"/>
              </a:ext>
            </a:extLst>
          </p:cNvPr>
          <p:cNvSpPr>
            <a:spLocks noGrp="1"/>
          </p:cNvSpPr>
          <p:nvPr>
            <p:ph type="title"/>
          </p:nvPr>
        </p:nvSpPr>
        <p:spPr>
          <a:xfrm>
            <a:off x="211137" y="79716"/>
            <a:ext cx="8721725" cy="830997"/>
          </a:xfrm>
        </p:spPr>
        <p:txBody>
          <a:bodyPr/>
          <a:lstStyle/>
          <a:p>
            <a:r>
              <a:rPr lang="en-US" sz="2400" dirty="0"/>
              <a:t>Example: Microservice Interaction Diagram </a:t>
            </a:r>
            <a:br>
              <a:rPr lang="en-US" sz="2400" dirty="0"/>
            </a:br>
            <a:r>
              <a:rPr lang="en-US" sz="2400" dirty="0"/>
              <a:t>	– </a:t>
            </a:r>
            <a:r>
              <a:rPr lang="en-SG" sz="2400" dirty="0"/>
              <a:t>Browse books</a:t>
            </a:r>
            <a:endParaRPr lang="en-US" sz="2400" dirty="0"/>
          </a:p>
        </p:txBody>
      </p:sp>
      <p:sp>
        <p:nvSpPr>
          <p:cNvPr id="2" name="Slide Number Placeholder 1">
            <a:extLst>
              <a:ext uri="{FF2B5EF4-FFF2-40B4-BE49-F238E27FC236}">
                <a16:creationId xmlns:a16="http://schemas.microsoft.com/office/drawing/2014/main" id="{FE014894-BADB-43AC-AE69-F64619DA6DFA}"/>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3</a:t>
            </a:fld>
            <a:endParaRPr lang="en-US" altLang="zh-CN" dirty="0"/>
          </a:p>
        </p:txBody>
      </p:sp>
    </p:spTree>
    <p:extLst>
      <p:ext uri="{BB962C8B-B14F-4D97-AF65-F5344CB8AC3E}">
        <p14:creationId xmlns:p14="http://schemas.microsoft.com/office/powerpoint/2010/main" val="209372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1645"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1579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a:solidFill>
                  <a:schemeClr val="tx1"/>
                </a:solidFill>
              </a:rPr>
              <a:t>Place an Order</a:t>
            </a:r>
            <a:endParaRPr kumimoji="0" lang="en-SG" sz="1600" i="0" u="none" strike="noStrike" cap="none" normalizeH="0" baseline="0">
              <a:ln>
                <a:noFill/>
              </a:ln>
              <a:solidFill>
                <a:schemeClr val="tx1"/>
              </a:solidFill>
              <a:effectLst/>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7063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Shipping Record</a:t>
            </a:r>
            <a:endParaRPr kumimoji="0" lang="en-SG" sz="1600" b="0" i="0" u="none" strike="noStrike" cap="none" normalizeH="0" baseline="0">
              <a:ln>
                <a:noFill/>
              </a:ln>
              <a:solidFill>
                <a:schemeClr val="tx1"/>
              </a:solidFill>
              <a:effectLst/>
              <a:latin typeface="Tahoma" pitchFamily="34" charset="0"/>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2798707" y="1016059"/>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2362200" y="3454645"/>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805445" y="4901527"/>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marR="0" indent="-198438"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2060055" y="3415014"/>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2798706"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2798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253776" y="25056"/>
            <a:ext cx="8661624" cy="707886"/>
          </a:xfrm>
        </p:spPr>
        <p:txBody>
          <a:bodyPr/>
          <a:lstStyle/>
          <a:p>
            <a:r>
              <a:rPr lang="en-US" sz="2000" dirty="0"/>
              <a:t>Example: Microservice Interaction Diagram</a:t>
            </a:r>
            <a:br>
              <a:rPr lang="en-SG" sz="2000" dirty="0"/>
            </a:br>
            <a:r>
              <a:rPr lang="en-SG" sz="2000" dirty="0"/>
              <a:t>          – Place an order</a:t>
            </a:r>
            <a:endParaRPr lang="en-US" sz="1800" dirty="0"/>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7063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7063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2798706" y="3239701"/>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3681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cxnSp>
        <p:nvCxnSpPr>
          <p:cNvPr id="31" name="Straight Arrow Connector 30"/>
          <p:cNvCxnSpPr>
            <a:stCxn id="29" idx="2"/>
          </p:cNvCxnSpPr>
          <p:nvPr/>
        </p:nvCxnSpPr>
        <p:spPr bwMode="auto">
          <a:xfrm flipH="1">
            <a:off x="2362200"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466968"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2321896" y="3703974"/>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a:t>7. Return the created order and shipping record and/or error</a:t>
            </a:r>
            <a:endParaRPr lang="en-GB"/>
          </a:p>
        </p:txBody>
      </p:sp>
      <p:sp>
        <p:nvSpPr>
          <p:cNvPr id="37" name="TextBox 36">
            <a:extLst>
              <a:ext uri="{FF2B5EF4-FFF2-40B4-BE49-F238E27FC236}">
                <a16:creationId xmlns:a16="http://schemas.microsoft.com/office/drawing/2014/main" id="{AF83AAF7-42AD-4375-8A6B-33FC7813407E}"/>
              </a:ext>
            </a:extLst>
          </p:cNvPr>
          <p:cNvSpPr txBox="1"/>
          <p:nvPr/>
        </p:nvSpPr>
        <p:spPr>
          <a:xfrm>
            <a:off x="4907122"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5. Send the newly created order</a:t>
            </a:r>
          </a:p>
          <a:p>
            <a:r>
              <a:rPr lang="en-SG" dirty="0"/>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4430075"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4707286"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6108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2332845" y="1187720"/>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32" name="Picture 2" descr="https://www.rabbitmq.com/img/tutorials/producer.png">
            <a:extLst>
              <a:ext uri="{FF2B5EF4-FFF2-40B4-BE49-F238E27FC236}">
                <a16:creationId xmlns:a16="http://schemas.microsoft.com/office/drawing/2014/main" id="{54C91FA8-9A0A-46C4-922E-F81D0E90B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9"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38F6D71-7354-4636-9984-B0F09A913BCD}"/>
              </a:ext>
            </a:extLst>
          </p:cNvPr>
          <p:cNvSpPr txBox="1"/>
          <p:nvPr/>
        </p:nvSpPr>
        <p:spPr>
          <a:xfrm>
            <a:off x="4866285"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34" name="Picture 33" descr="https://www.rabbitmq.com/img/tutorials/consumer.png">
            <a:extLst>
              <a:ext uri="{FF2B5EF4-FFF2-40B4-BE49-F238E27FC236}">
                <a16:creationId xmlns:a16="http://schemas.microsoft.com/office/drawing/2014/main" id="{B63058F2-9D02-4D5C-9E7D-1D7655F3F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219" y="6257242"/>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465A672F-2BC9-45D2-A2BE-1B55E38EBA85}"/>
              </a:ext>
            </a:extLst>
          </p:cNvPr>
          <p:cNvSpPr txBox="1"/>
          <p:nvPr/>
        </p:nvSpPr>
        <p:spPr>
          <a:xfrm>
            <a:off x="4853316"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43" y="315181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60" y="2651790"/>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272" y="543147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462" y="82348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96370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638" y="2908922"/>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169" y="4807694"/>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48437AB-7ACE-465C-885E-683FF7AF75DC}"/>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4</a:t>
            </a:fld>
            <a:endParaRPr lang="en-US" altLang="zh-CN" dirty="0"/>
          </a:p>
        </p:txBody>
      </p:sp>
    </p:spTree>
    <p:extLst>
      <p:ext uri="{BB962C8B-B14F-4D97-AF65-F5344CB8AC3E}">
        <p14:creationId xmlns:p14="http://schemas.microsoft.com/office/powerpoint/2010/main" val="55663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EC5C-06AF-F743-AF59-26BF313094D4}"/>
              </a:ext>
            </a:extLst>
          </p:cNvPr>
          <p:cNvSpPr>
            <a:spLocks noGrp="1"/>
          </p:cNvSpPr>
          <p:nvPr>
            <p:ph type="title"/>
          </p:nvPr>
        </p:nvSpPr>
        <p:spPr>
          <a:xfrm>
            <a:off x="211137" y="195820"/>
            <a:ext cx="8721725" cy="707886"/>
          </a:xfrm>
        </p:spPr>
        <p:txBody>
          <a:bodyPr/>
          <a:lstStyle/>
          <a:p>
            <a:r>
              <a:rPr lang="en-US" sz="2000" dirty="0"/>
              <a:t>Sample Solution: Alternative Microservice Interaction Diagram</a:t>
            </a:r>
            <a:br>
              <a:rPr lang="en-SG" sz="2000" dirty="0"/>
            </a:br>
            <a:r>
              <a:rPr lang="en-SG" sz="2000" dirty="0"/>
              <a:t>     – A warehouse operator processes a shipping record</a:t>
            </a:r>
            <a:endParaRPr lang="en-US" sz="2000" dirty="0"/>
          </a:p>
        </p:txBody>
      </p:sp>
      <p:pic>
        <p:nvPicPr>
          <p:cNvPr id="5" name="Picture 4">
            <a:extLst>
              <a:ext uri="{FF2B5EF4-FFF2-40B4-BE49-F238E27FC236}">
                <a16:creationId xmlns:a16="http://schemas.microsoft.com/office/drawing/2014/main" id="{FA8AB44A-EBC4-DF48-BFA9-55C474F004BB}"/>
              </a:ext>
            </a:extLst>
          </p:cNvPr>
          <p:cNvPicPr>
            <a:picLocks noChangeAspect="1"/>
          </p:cNvPicPr>
          <p:nvPr/>
        </p:nvPicPr>
        <p:blipFill>
          <a:blip r:embed="rId3"/>
          <a:stretch>
            <a:fillRect/>
          </a:stretch>
        </p:blipFill>
        <p:spPr>
          <a:xfrm>
            <a:off x="639584" y="2606802"/>
            <a:ext cx="431800" cy="863600"/>
          </a:xfrm>
          <a:prstGeom prst="rect">
            <a:avLst/>
          </a:prstGeom>
        </p:spPr>
      </p:pic>
      <p:sp>
        <p:nvSpPr>
          <p:cNvPr id="6" name="Flowchart: Alternate Process 6">
            <a:extLst>
              <a:ext uri="{FF2B5EF4-FFF2-40B4-BE49-F238E27FC236}">
                <a16:creationId xmlns:a16="http://schemas.microsoft.com/office/drawing/2014/main" id="{42DF24E1-36A7-0A4D-908A-D13CF8258959}"/>
              </a:ext>
            </a:extLst>
          </p:cNvPr>
          <p:cNvSpPr/>
          <p:nvPr/>
        </p:nvSpPr>
        <p:spPr bwMode="auto">
          <a:xfrm>
            <a:off x="2468385" y="2606802"/>
            <a:ext cx="1341616" cy="863600"/>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sz="1600" b="0">
                <a:solidFill>
                  <a:schemeClr val="tx1"/>
                </a:solidFill>
              </a:rPr>
              <a:t>Amazing Bookstore UI</a:t>
            </a:r>
          </a:p>
        </p:txBody>
      </p:sp>
      <p:cxnSp>
        <p:nvCxnSpPr>
          <p:cNvPr id="7" name="Straight Connector 6">
            <a:extLst>
              <a:ext uri="{FF2B5EF4-FFF2-40B4-BE49-F238E27FC236}">
                <a16:creationId xmlns:a16="http://schemas.microsoft.com/office/drawing/2014/main" id="{2F488D3F-CFF5-FF44-9ABC-189E4E2EE8DC}"/>
              </a:ext>
            </a:extLst>
          </p:cNvPr>
          <p:cNvCxnSpPr>
            <a:cxnSpLocks/>
          </p:cNvCxnSpPr>
          <p:nvPr/>
        </p:nvCxnSpPr>
        <p:spPr bwMode="auto">
          <a:xfrm flipH="1">
            <a:off x="1249184" y="2918635"/>
            <a:ext cx="1219200" cy="17585"/>
          </a:xfrm>
          <a:prstGeom prst="line">
            <a:avLst/>
          </a:prstGeom>
          <a:noFill/>
          <a:ln w="9525" cap="flat" cmpd="sng" algn="ctr">
            <a:solidFill>
              <a:schemeClr val="tx1"/>
            </a:solidFill>
            <a:prstDash val="solid"/>
            <a:round/>
            <a:headEnd type="triangle" w="med" len="med"/>
            <a:tailEnd type="none" w="med" len="med"/>
          </a:ln>
          <a:effectLst/>
        </p:spPr>
      </p:cxnSp>
      <p:sp>
        <p:nvSpPr>
          <p:cNvPr id="9" name="TextBox 8">
            <a:extLst>
              <a:ext uri="{FF2B5EF4-FFF2-40B4-BE49-F238E27FC236}">
                <a16:creationId xmlns:a16="http://schemas.microsoft.com/office/drawing/2014/main" id="{1C9135BD-7FE6-B14D-AE54-0860ED145472}"/>
              </a:ext>
            </a:extLst>
          </p:cNvPr>
          <p:cNvSpPr txBox="1"/>
          <p:nvPr/>
        </p:nvSpPr>
        <p:spPr>
          <a:xfrm>
            <a:off x="6189695" y="3038632"/>
            <a:ext cx="2059961" cy="523220"/>
          </a:xfrm>
          <a:prstGeom prst="rect">
            <a:avLst/>
          </a:prstGeom>
          <a:noFill/>
        </p:spPr>
        <p:txBody>
          <a:bodyPr wrap="square" rtlCol="0">
            <a:spAutoFit/>
          </a:bodyPr>
          <a:lstStyle/>
          <a:p>
            <a:pPr algn="ctr"/>
            <a:r>
              <a:rPr lang="en-SG" sz="1400" b="0">
                <a:solidFill>
                  <a:srgbClr val="0070C0"/>
                </a:solidFill>
              </a:rPr>
              <a:t>5. Send the relevant order id</a:t>
            </a:r>
          </a:p>
        </p:txBody>
      </p:sp>
      <p:cxnSp>
        <p:nvCxnSpPr>
          <p:cNvPr id="11" name="Straight Connector 10">
            <a:extLst>
              <a:ext uri="{FF2B5EF4-FFF2-40B4-BE49-F238E27FC236}">
                <a16:creationId xmlns:a16="http://schemas.microsoft.com/office/drawing/2014/main" id="{64FAA346-292F-054E-9776-CE53AC437E2E}"/>
              </a:ext>
            </a:extLst>
          </p:cNvPr>
          <p:cNvCxnSpPr>
            <a:cxnSpLocks/>
            <a:stCxn id="17" idx="1"/>
          </p:cNvCxnSpPr>
          <p:nvPr/>
        </p:nvCxnSpPr>
        <p:spPr bwMode="auto">
          <a:xfrm flipH="1" flipV="1">
            <a:off x="6068647" y="3157745"/>
            <a:ext cx="1682115" cy="1030853"/>
          </a:xfrm>
          <a:prstGeom prst="line">
            <a:avLst/>
          </a:prstGeom>
          <a:noFill/>
          <a:ln w="9525" cap="flat" cmpd="sng" algn="ctr">
            <a:solidFill>
              <a:schemeClr val="tx1"/>
            </a:solidFill>
            <a:prstDash val="solid"/>
            <a:round/>
            <a:headEnd type="triangle" w="med" len="med"/>
            <a:tailEnd type="none" w="med" len="med"/>
          </a:ln>
          <a:effectLst/>
        </p:spPr>
      </p:cxnSp>
      <p:sp>
        <p:nvSpPr>
          <p:cNvPr id="14" name="TextBox 13">
            <a:extLst>
              <a:ext uri="{FF2B5EF4-FFF2-40B4-BE49-F238E27FC236}">
                <a16:creationId xmlns:a16="http://schemas.microsoft.com/office/drawing/2014/main" id="{2EA0C832-C7C5-BB40-BC1E-9B1B41C64AA9}"/>
              </a:ext>
            </a:extLst>
          </p:cNvPr>
          <p:cNvSpPr txBox="1"/>
          <p:nvPr/>
        </p:nvSpPr>
        <p:spPr>
          <a:xfrm>
            <a:off x="777887" y="1981200"/>
            <a:ext cx="2161793" cy="523220"/>
          </a:xfrm>
          <a:prstGeom prst="rect">
            <a:avLst/>
          </a:prstGeom>
          <a:noFill/>
        </p:spPr>
        <p:txBody>
          <a:bodyPr wrap="square" rtlCol="0">
            <a:spAutoFit/>
          </a:bodyPr>
          <a:lstStyle/>
          <a:p>
            <a:pPr algn="ctr"/>
            <a:r>
              <a:rPr lang="en-SG" sz="1400" b="0">
                <a:solidFill>
                  <a:srgbClr val="0070C0"/>
                </a:solidFill>
              </a:rPr>
              <a:t>1. Select the shipping record to process</a:t>
            </a:r>
            <a:endParaRPr lang="en-GB" sz="1400" b="0">
              <a:solidFill>
                <a:srgbClr val="0070C0"/>
              </a:solidFill>
            </a:endParaRPr>
          </a:p>
        </p:txBody>
      </p:sp>
      <p:sp>
        <p:nvSpPr>
          <p:cNvPr id="15" name="TextBox 14">
            <a:extLst>
              <a:ext uri="{FF2B5EF4-FFF2-40B4-BE49-F238E27FC236}">
                <a16:creationId xmlns:a16="http://schemas.microsoft.com/office/drawing/2014/main" id="{E2C2764F-9400-5949-BAD0-436E8874271F}"/>
              </a:ext>
            </a:extLst>
          </p:cNvPr>
          <p:cNvSpPr txBox="1"/>
          <p:nvPr/>
        </p:nvSpPr>
        <p:spPr>
          <a:xfrm>
            <a:off x="1249184" y="3519940"/>
            <a:ext cx="1933541" cy="738664"/>
          </a:xfrm>
          <a:prstGeom prst="rect">
            <a:avLst/>
          </a:prstGeom>
          <a:noFill/>
        </p:spPr>
        <p:txBody>
          <a:bodyPr wrap="square" rtlCol="0">
            <a:spAutoFit/>
          </a:bodyPr>
          <a:lstStyle/>
          <a:p>
            <a:pPr algn="ctr"/>
            <a:r>
              <a:rPr lang="en-SG" sz="1400" b="0" dirty="0">
                <a:solidFill>
                  <a:srgbClr val="0070C0"/>
                </a:solidFill>
              </a:rPr>
              <a:t>8. Show the updated order and shipping record and/or error</a:t>
            </a:r>
            <a:endParaRPr lang="en-GB" sz="1400" b="0" dirty="0">
              <a:solidFill>
                <a:srgbClr val="0070C0"/>
              </a:solidFill>
            </a:endParaRPr>
          </a:p>
        </p:txBody>
      </p:sp>
      <p:cxnSp>
        <p:nvCxnSpPr>
          <p:cNvPr id="16" name="Straight Connector 15">
            <a:extLst>
              <a:ext uri="{FF2B5EF4-FFF2-40B4-BE49-F238E27FC236}">
                <a16:creationId xmlns:a16="http://schemas.microsoft.com/office/drawing/2014/main" id="{401823A4-02C5-9548-9CF8-CE4391B98724}"/>
              </a:ext>
            </a:extLst>
          </p:cNvPr>
          <p:cNvCxnSpPr>
            <a:cxnSpLocks/>
          </p:cNvCxnSpPr>
          <p:nvPr/>
        </p:nvCxnSpPr>
        <p:spPr bwMode="auto">
          <a:xfrm>
            <a:off x="6034140" y="3278325"/>
            <a:ext cx="1716622" cy="1085684"/>
          </a:xfrm>
          <a:prstGeom prst="line">
            <a:avLst/>
          </a:prstGeom>
          <a:noFill/>
          <a:ln w="9525" cap="flat" cmpd="sng" algn="ctr">
            <a:solidFill>
              <a:schemeClr val="tx1"/>
            </a:solidFill>
            <a:prstDash val="solid"/>
            <a:round/>
            <a:headEnd type="triangle" w="med" len="med"/>
            <a:tailEnd type="none" w="med" len="med"/>
          </a:ln>
          <a:effectLst/>
        </p:spPr>
      </p:cxnSp>
      <p:sp>
        <p:nvSpPr>
          <p:cNvPr id="30" name="TextBox 29">
            <a:extLst>
              <a:ext uri="{FF2B5EF4-FFF2-40B4-BE49-F238E27FC236}">
                <a16:creationId xmlns:a16="http://schemas.microsoft.com/office/drawing/2014/main" id="{D5FD87FA-611D-B343-A789-A401ADF47291}"/>
              </a:ext>
            </a:extLst>
          </p:cNvPr>
          <p:cNvSpPr txBox="1"/>
          <p:nvPr/>
        </p:nvSpPr>
        <p:spPr>
          <a:xfrm>
            <a:off x="5911554" y="3843899"/>
            <a:ext cx="1392437"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updated order or error</a:t>
            </a:r>
            <a:endParaRPr lang="en-GB"/>
          </a:p>
        </p:txBody>
      </p:sp>
      <p:cxnSp>
        <p:nvCxnSpPr>
          <p:cNvPr id="42" name="Straight Connector 41">
            <a:extLst>
              <a:ext uri="{FF2B5EF4-FFF2-40B4-BE49-F238E27FC236}">
                <a16:creationId xmlns:a16="http://schemas.microsoft.com/office/drawing/2014/main" id="{6CE6729C-8E95-FD49-8CFE-7F18F9024790}"/>
              </a:ext>
            </a:extLst>
          </p:cNvPr>
          <p:cNvCxnSpPr>
            <a:cxnSpLocks/>
          </p:cNvCxnSpPr>
          <p:nvPr/>
        </p:nvCxnSpPr>
        <p:spPr bwMode="auto">
          <a:xfrm flipV="1">
            <a:off x="1249184" y="3193472"/>
            <a:ext cx="1182556" cy="28913"/>
          </a:xfrm>
          <a:prstGeom prst="line">
            <a:avLst/>
          </a:prstGeom>
          <a:noFill/>
          <a:ln w="9525" cap="flat" cmpd="sng" algn="ctr">
            <a:solidFill>
              <a:schemeClr val="tx1"/>
            </a:solidFill>
            <a:prstDash val="solid"/>
            <a:round/>
            <a:headEnd type="triangle" w="med" len="med"/>
            <a:tailEnd type="none" w="med" len="med"/>
          </a:ln>
          <a:effectLst/>
        </p:spPr>
      </p:cxnSp>
      <p:sp>
        <p:nvSpPr>
          <p:cNvPr id="45" name="Flowchart: Alternate Process 6">
            <a:extLst>
              <a:ext uri="{FF2B5EF4-FFF2-40B4-BE49-F238E27FC236}">
                <a16:creationId xmlns:a16="http://schemas.microsoft.com/office/drawing/2014/main" id="{3D7E1CCD-ACAA-2442-A0AA-5372230E3784}"/>
              </a:ext>
            </a:extLst>
          </p:cNvPr>
          <p:cNvSpPr/>
          <p:nvPr/>
        </p:nvSpPr>
        <p:spPr bwMode="auto">
          <a:xfrm>
            <a:off x="224077" y="3555199"/>
            <a:ext cx="1095474" cy="410002"/>
          </a:xfrm>
          <a:prstGeom prst="flowChartAlternateProcess">
            <a:avLst/>
          </a:prstGeom>
          <a:noFill/>
          <a:ln w="254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strike="noStrike" cap="none" normalizeH="0" baseline="0">
                <a:ln>
                  <a:noFill/>
                </a:ln>
                <a:solidFill>
                  <a:schemeClr val="tx1"/>
                </a:solidFill>
                <a:effectLst/>
                <a:latin typeface="Tahoma" pitchFamily="34" charset="0"/>
              </a:rPr>
              <a:t>Warehouse operator</a:t>
            </a:r>
          </a:p>
        </p:txBody>
      </p:sp>
      <p:sp>
        <p:nvSpPr>
          <p:cNvPr id="17" name="Rectangle 16">
            <a:extLst>
              <a:ext uri="{FF2B5EF4-FFF2-40B4-BE49-F238E27FC236}">
                <a16:creationId xmlns:a16="http://schemas.microsoft.com/office/drawing/2014/main" id="{2084EC9E-A083-4544-95FC-23D3FD2AD41D}"/>
              </a:ext>
            </a:extLst>
          </p:cNvPr>
          <p:cNvSpPr/>
          <p:nvPr/>
        </p:nvSpPr>
        <p:spPr bwMode="auto">
          <a:xfrm>
            <a:off x="7750762" y="388379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sp>
        <p:nvSpPr>
          <p:cNvPr id="18" name="Rectangle 17">
            <a:extLst>
              <a:ext uri="{FF2B5EF4-FFF2-40B4-BE49-F238E27FC236}">
                <a16:creationId xmlns:a16="http://schemas.microsoft.com/office/drawing/2014/main" id="{A87D50C7-D509-493D-AEC0-196477ECD651}"/>
              </a:ext>
            </a:extLst>
          </p:cNvPr>
          <p:cNvSpPr/>
          <p:nvPr/>
        </p:nvSpPr>
        <p:spPr bwMode="auto">
          <a:xfrm>
            <a:off x="7756513" y="129540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Shipping Record</a:t>
            </a:r>
            <a:endParaRPr kumimoji="0" lang="en-SG" sz="1600" b="0" i="0" u="none" strike="noStrike" cap="none" normalizeH="0" baseline="0">
              <a:ln>
                <a:noFill/>
              </a:ln>
              <a:solidFill>
                <a:schemeClr val="tx1"/>
              </a:solidFill>
              <a:effectLst/>
              <a:latin typeface="Tahoma" pitchFamily="34" charset="0"/>
            </a:endParaRPr>
          </a:p>
        </p:txBody>
      </p:sp>
      <p:cxnSp>
        <p:nvCxnSpPr>
          <p:cNvPr id="19" name="Straight Connector 18">
            <a:extLst>
              <a:ext uri="{FF2B5EF4-FFF2-40B4-BE49-F238E27FC236}">
                <a16:creationId xmlns:a16="http://schemas.microsoft.com/office/drawing/2014/main" id="{D3A8FA7B-2C9A-46B7-BB44-A9396AF40F97}"/>
              </a:ext>
            </a:extLst>
          </p:cNvPr>
          <p:cNvCxnSpPr>
            <a:cxnSpLocks/>
          </p:cNvCxnSpPr>
          <p:nvPr/>
        </p:nvCxnSpPr>
        <p:spPr bwMode="auto">
          <a:xfrm flipH="1">
            <a:off x="6034140" y="1447182"/>
            <a:ext cx="1722373" cy="1461028"/>
          </a:xfrm>
          <a:prstGeom prst="line">
            <a:avLst/>
          </a:prstGeom>
          <a:noFill/>
          <a:ln w="9525" cap="flat" cmpd="sng" algn="ctr">
            <a:solidFill>
              <a:schemeClr val="tx1"/>
            </a:solidFill>
            <a:prstDash val="solid"/>
            <a:round/>
            <a:headEnd type="triangle" w="med" len="med"/>
            <a:tailEnd type="none" w="med" len="med"/>
          </a:ln>
          <a:effectLst/>
        </p:spPr>
      </p:cxnSp>
      <p:cxnSp>
        <p:nvCxnSpPr>
          <p:cNvPr id="20" name="Straight Connector 19">
            <a:extLst>
              <a:ext uri="{FF2B5EF4-FFF2-40B4-BE49-F238E27FC236}">
                <a16:creationId xmlns:a16="http://schemas.microsoft.com/office/drawing/2014/main" id="{0A702413-1F4F-4349-97B6-4C863B2E15D0}"/>
              </a:ext>
            </a:extLst>
          </p:cNvPr>
          <p:cNvCxnSpPr>
            <a:cxnSpLocks/>
            <a:endCxn id="18" idx="1"/>
          </p:cNvCxnSpPr>
          <p:nvPr/>
        </p:nvCxnSpPr>
        <p:spPr bwMode="auto">
          <a:xfrm flipV="1">
            <a:off x="6034140" y="1600200"/>
            <a:ext cx="1722373" cy="1441784"/>
          </a:xfrm>
          <a:prstGeom prst="line">
            <a:avLst/>
          </a:prstGeom>
          <a:noFill/>
          <a:ln w="9525" cap="flat" cmpd="sng" algn="ctr">
            <a:solidFill>
              <a:schemeClr val="tx1"/>
            </a:solidFill>
            <a:prstDash val="solid"/>
            <a:round/>
            <a:headEnd type="triangle" w="med" len="med"/>
            <a:tailEnd type="none" w="med" len="med"/>
          </a:ln>
          <a:effectLst/>
        </p:spPr>
      </p:cxnSp>
      <p:sp>
        <p:nvSpPr>
          <p:cNvPr id="21" name="TextBox 20">
            <a:extLst>
              <a:ext uri="{FF2B5EF4-FFF2-40B4-BE49-F238E27FC236}">
                <a16:creationId xmlns:a16="http://schemas.microsoft.com/office/drawing/2014/main" id="{AA825F07-BD28-4244-8734-222E5FBAD27B}"/>
              </a:ext>
            </a:extLst>
          </p:cNvPr>
          <p:cNvSpPr txBox="1"/>
          <p:nvPr/>
        </p:nvSpPr>
        <p:spPr>
          <a:xfrm>
            <a:off x="6872322" y="1983369"/>
            <a:ext cx="1716620"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4. Return the updated shipping record or error</a:t>
            </a:r>
            <a:endParaRPr lang="en-GB"/>
          </a:p>
        </p:txBody>
      </p:sp>
      <p:sp>
        <p:nvSpPr>
          <p:cNvPr id="24" name="TextBox 23">
            <a:extLst>
              <a:ext uri="{FF2B5EF4-FFF2-40B4-BE49-F238E27FC236}">
                <a16:creationId xmlns:a16="http://schemas.microsoft.com/office/drawing/2014/main" id="{7B69A574-7190-47AA-8D5F-CA3F62F8F4DB}"/>
              </a:ext>
            </a:extLst>
          </p:cNvPr>
          <p:cNvSpPr txBox="1"/>
          <p:nvPr/>
        </p:nvSpPr>
        <p:spPr>
          <a:xfrm>
            <a:off x="5475045" y="1447182"/>
            <a:ext cx="1906174" cy="523220"/>
          </a:xfrm>
          <a:prstGeom prst="rect">
            <a:avLst/>
          </a:prstGeom>
          <a:noFill/>
        </p:spPr>
        <p:txBody>
          <a:bodyPr wrap="square" rtlCol="0">
            <a:spAutoFit/>
          </a:bodyPr>
          <a:lstStyle/>
          <a:p>
            <a:pPr algn="ctr"/>
            <a:r>
              <a:rPr lang="en-SG" sz="1400" b="0">
                <a:solidFill>
                  <a:srgbClr val="0070C0"/>
                </a:solidFill>
              </a:rPr>
              <a:t>3. Send the selected shipping record</a:t>
            </a:r>
          </a:p>
        </p:txBody>
      </p:sp>
      <p:sp>
        <p:nvSpPr>
          <p:cNvPr id="22" name="Rectangle 21">
            <a:extLst>
              <a:ext uri="{FF2B5EF4-FFF2-40B4-BE49-F238E27FC236}">
                <a16:creationId xmlns:a16="http://schemas.microsoft.com/office/drawing/2014/main" id="{61A53B8E-F463-46CF-8100-73302C227270}"/>
              </a:ext>
            </a:extLst>
          </p:cNvPr>
          <p:cNvSpPr/>
          <p:nvPr/>
        </p:nvSpPr>
        <p:spPr bwMode="auto">
          <a:xfrm>
            <a:off x="4814940" y="2656341"/>
            <a:ext cx="1219200" cy="86359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Process a Shipping Record</a:t>
            </a:r>
            <a:endParaRPr kumimoji="0" lang="en-SG" sz="1600" i="0" u="none" strike="noStrike" cap="none" normalizeH="0" baseline="0" dirty="0">
              <a:ln>
                <a:noFill/>
              </a:ln>
              <a:solidFill>
                <a:schemeClr val="tx1"/>
              </a:solidFill>
              <a:effectLst/>
              <a:latin typeface="Tahoma" pitchFamily="34" charset="0"/>
            </a:endParaRPr>
          </a:p>
        </p:txBody>
      </p:sp>
      <p:cxnSp>
        <p:nvCxnSpPr>
          <p:cNvPr id="23" name="Straight Connector 22">
            <a:extLst>
              <a:ext uri="{FF2B5EF4-FFF2-40B4-BE49-F238E27FC236}">
                <a16:creationId xmlns:a16="http://schemas.microsoft.com/office/drawing/2014/main" id="{5AE20494-3B32-47B4-88A5-186FA71EB635}"/>
              </a:ext>
            </a:extLst>
          </p:cNvPr>
          <p:cNvCxnSpPr>
            <a:cxnSpLocks/>
          </p:cNvCxnSpPr>
          <p:nvPr/>
        </p:nvCxnSpPr>
        <p:spPr bwMode="auto">
          <a:xfrm flipH="1" flipV="1">
            <a:off x="3846646" y="2898617"/>
            <a:ext cx="968295" cy="3041"/>
          </a:xfrm>
          <a:prstGeom prst="line">
            <a:avLst/>
          </a:prstGeom>
          <a:noFill/>
          <a:ln w="9525" cap="flat" cmpd="sng" algn="ctr">
            <a:solidFill>
              <a:schemeClr val="tx1"/>
            </a:solidFill>
            <a:prstDash val="solid"/>
            <a:round/>
            <a:headEnd type="triangle" w="med" len="med"/>
            <a:tailEnd type="none" w="med" len="med"/>
          </a:ln>
          <a:effectLst/>
        </p:spPr>
      </p:cxnSp>
      <p:cxnSp>
        <p:nvCxnSpPr>
          <p:cNvPr id="25" name="Straight Connector 24">
            <a:extLst>
              <a:ext uri="{FF2B5EF4-FFF2-40B4-BE49-F238E27FC236}">
                <a16:creationId xmlns:a16="http://schemas.microsoft.com/office/drawing/2014/main" id="{98E1332F-7EEF-4547-9E80-E939A46CAEB3}"/>
              </a:ext>
            </a:extLst>
          </p:cNvPr>
          <p:cNvCxnSpPr>
            <a:cxnSpLocks/>
          </p:cNvCxnSpPr>
          <p:nvPr/>
        </p:nvCxnSpPr>
        <p:spPr bwMode="auto">
          <a:xfrm>
            <a:off x="3810001" y="3193472"/>
            <a:ext cx="1004939" cy="8691"/>
          </a:xfrm>
          <a:prstGeom prst="line">
            <a:avLst/>
          </a:prstGeom>
          <a:noFill/>
          <a:ln w="9525" cap="flat" cmpd="sng" algn="ctr">
            <a:solidFill>
              <a:schemeClr val="tx1"/>
            </a:solidFill>
            <a:prstDash val="solid"/>
            <a:round/>
            <a:headEnd type="triangle" w="med" len="med"/>
            <a:tailEnd type="none" w="med" len="med"/>
          </a:ln>
          <a:effectLst/>
        </p:spPr>
      </p:cxnSp>
      <p:sp>
        <p:nvSpPr>
          <p:cNvPr id="31" name="TextBox 30">
            <a:extLst>
              <a:ext uri="{FF2B5EF4-FFF2-40B4-BE49-F238E27FC236}">
                <a16:creationId xmlns:a16="http://schemas.microsoft.com/office/drawing/2014/main" id="{91400B55-3704-4E12-B64A-08F6FEDC5D04}"/>
              </a:ext>
            </a:extLst>
          </p:cNvPr>
          <p:cNvSpPr txBox="1"/>
          <p:nvPr/>
        </p:nvSpPr>
        <p:spPr>
          <a:xfrm>
            <a:off x="3429000" y="2057620"/>
            <a:ext cx="1906174" cy="523220"/>
          </a:xfrm>
          <a:prstGeom prst="rect">
            <a:avLst/>
          </a:prstGeom>
          <a:noFill/>
        </p:spPr>
        <p:txBody>
          <a:bodyPr wrap="square" rtlCol="0">
            <a:spAutoFit/>
          </a:bodyPr>
          <a:lstStyle/>
          <a:p>
            <a:pPr algn="ctr"/>
            <a:r>
              <a:rPr lang="en-SG" sz="1400" b="0">
                <a:solidFill>
                  <a:srgbClr val="0070C0"/>
                </a:solidFill>
              </a:rPr>
              <a:t>2. Send the selected shipping record</a:t>
            </a:r>
          </a:p>
        </p:txBody>
      </p:sp>
      <p:sp>
        <p:nvSpPr>
          <p:cNvPr id="32" name="TextBox 31">
            <a:extLst>
              <a:ext uri="{FF2B5EF4-FFF2-40B4-BE49-F238E27FC236}">
                <a16:creationId xmlns:a16="http://schemas.microsoft.com/office/drawing/2014/main" id="{4F05D6DB-0D3C-41F9-99D8-58D15F135B60}"/>
              </a:ext>
            </a:extLst>
          </p:cNvPr>
          <p:cNvSpPr txBox="1"/>
          <p:nvPr/>
        </p:nvSpPr>
        <p:spPr>
          <a:xfrm>
            <a:off x="3566841" y="3429000"/>
            <a:ext cx="1424760" cy="1169551"/>
          </a:xfrm>
          <a:prstGeom prst="rect">
            <a:avLst/>
          </a:prstGeom>
          <a:noFill/>
        </p:spPr>
        <p:txBody>
          <a:bodyPr wrap="square" rtlCol="0">
            <a:spAutoFit/>
          </a:bodyPr>
          <a:lstStyle/>
          <a:p>
            <a:pPr algn="ctr"/>
            <a:r>
              <a:rPr lang="en-SG" sz="1400" b="0" dirty="0">
                <a:solidFill>
                  <a:srgbClr val="0070C0"/>
                </a:solidFill>
              </a:rPr>
              <a:t>7. Return the updated order and shipping record and/or error</a:t>
            </a:r>
            <a:endParaRPr lang="en-GB" sz="1400" b="0" dirty="0">
              <a:solidFill>
                <a:srgbClr val="0070C0"/>
              </a:solidFill>
            </a:endParaRPr>
          </a:p>
        </p:txBody>
      </p:sp>
      <p:sp>
        <p:nvSpPr>
          <p:cNvPr id="3" name="Slide Number Placeholder 2">
            <a:extLst>
              <a:ext uri="{FF2B5EF4-FFF2-40B4-BE49-F238E27FC236}">
                <a16:creationId xmlns:a16="http://schemas.microsoft.com/office/drawing/2014/main" id="{53A1BB49-A902-4BAD-ADF2-EEA3FF9C6848}"/>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8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800" b="1" kern="1200">
                <a:solidFill>
                  <a:srgbClr val="C69200"/>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rgbClr val="C69200"/>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rgbClr val="C69200"/>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rgbClr val="C69200"/>
                </a:solidFill>
                <a:latin typeface="Tahoma" panose="020B0604030504040204" pitchFamily="34" charset="0"/>
                <a:ea typeface="+mn-ea"/>
                <a:cs typeface="+mn-cs"/>
              </a:defRPr>
            </a:lvl5pPr>
            <a:lvl6pPr marL="2286000" algn="l" defTabSz="914400" rtl="0" eaLnBrk="1" latinLnBrk="0" hangingPunct="1">
              <a:defRPr sz="2800" b="1" kern="1200">
                <a:solidFill>
                  <a:srgbClr val="C69200"/>
                </a:solidFill>
                <a:latin typeface="Tahoma" panose="020B0604030504040204" pitchFamily="34" charset="0"/>
                <a:ea typeface="+mn-ea"/>
                <a:cs typeface="+mn-cs"/>
              </a:defRPr>
            </a:lvl6pPr>
            <a:lvl7pPr marL="2743200" algn="l" defTabSz="914400" rtl="0" eaLnBrk="1" latinLnBrk="0" hangingPunct="1">
              <a:defRPr sz="2800" b="1" kern="1200">
                <a:solidFill>
                  <a:srgbClr val="C69200"/>
                </a:solidFill>
                <a:latin typeface="Tahoma" panose="020B0604030504040204" pitchFamily="34" charset="0"/>
                <a:ea typeface="+mn-ea"/>
                <a:cs typeface="+mn-cs"/>
              </a:defRPr>
            </a:lvl7pPr>
            <a:lvl8pPr marL="3200400" algn="l" defTabSz="914400" rtl="0" eaLnBrk="1" latinLnBrk="0" hangingPunct="1">
              <a:defRPr sz="2800" b="1" kern="1200">
                <a:solidFill>
                  <a:srgbClr val="C69200"/>
                </a:solidFill>
                <a:latin typeface="Tahoma" panose="020B0604030504040204" pitchFamily="34" charset="0"/>
                <a:ea typeface="+mn-ea"/>
                <a:cs typeface="+mn-cs"/>
              </a:defRPr>
            </a:lvl8pPr>
            <a:lvl9pPr marL="3657600" algn="l" defTabSz="914400" rtl="0" eaLnBrk="1" latinLnBrk="0" hangingPunct="1">
              <a:defRPr sz="2800" b="1" kern="1200">
                <a:solidFill>
                  <a:srgbClr val="C69200"/>
                </a:solidFill>
                <a:latin typeface="Tahoma" panose="020B0604030504040204" pitchFamily="34" charset="0"/>
                <a:ea typeface="+mn-ea"/>
                <a:cs typeface="+mn-cs"/>
              </a:defRPr>
            </a:lvl9pPr>
          </a:lstStyle>
          <a:p>
            <a:pPr>
              <a:defRPr/>
            </a:pPr>
            <a:fld id="{BA145738-DF08-43CA-B7B7-87C675E14DAB}" type="slidenum">
              <a:rPr lang="en-US" altLang="zh-CN" smtClean="0"/>
              <a:pPr>
                <a:defRPr/>
              </a:pPr>
              <a:t>5</a:t>
            </a:fld>
            <a:endParaRPr lang="en-US" altLang="zh-CN" dirty="0"/>
          </a:p>
        </p:txBody>
      </p:sp>
    </p:spTree>
    <p:extLst>
      <p:ext uri="{BB962C8B-B14F-4D97-AF65-F5344CB8AC3E}">
        <p14:creationId xmlns:p14="http://schemas.microsoft.com/office/powerpoint/2010/main" val="294013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EBF-A9CB-43B1-9217-93B6B2E31869}"/>
              </a:ext>
            </a:extLst>
          </p:cNvPr>
          <p:cNvSpPr>
            <a:spLocks noGrp="1"/>
          </p:cNvSpPr>
          <p:nvPr>
            <p:ph type="title"/>
          </p:nvPr>
        </p:nvSpPr>
        <p:spPr/>
        <p:txBody>
          <a:bodyPr/>
          <a:lstStyle/>
          <a:p>
            <a:r>
              <a:rPr lang="en-SG" dirty="0"/>
              <a:t>When there are too many services…</a:t>
            </a:r>
          </a:p>
        </p:txBody>
      </p:sp>
      <p:pic>
        <p:nvPicPr>
          <p:cNvPr id="5" name="Picture 4" descr="mobile apps&#10;point-of-sale counter/desktop apps&#10;partners' apps&#10;web apps">
            <a:extLst>
              <a:ext uri="{FF2B5EF4-FFF2-40B4-BE49-F238E27FC236}">
                <a16:creationId xmlns:a16="http://schemas.microsoft.com/office/drawing/2014/main" id="{09D30A29-B18A-48FB-8F14-B334909CD8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9420" y="2507640"/>
            <a:ext cx="1077514" cy="990599"/>
          </a:xfrm>
          <a:prstGeom prst="rect">
            <a:avLst/>
          </a:prstGeom>
        </p:spPr>
      </p:pic>
      <p:pic>
        <p:nvPicPr>
          <p:cNvPr id="6" name="Picture 5" descr="mobile apps&#10;point-of-sale counter/desktop apps&#10;partners' apps&#10;web apps">
            <a:extLst>
              <a:ext uri="{FF2B5EF4-FFF2-40B4-BE49-F238E27FC236}">
                <a16:creationId xmlns:a16="http://schemas.microsoft.com/office/drawing/2014/main" id="{5B1180F1-1B1D-4D81-866D-723B36C8520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7200" y="1611200"/>
            <a:ext cx="1219200" cy="913384"/>
          </a:xfrm>
          <a:prstGeom prst="rect">
            <a:avLst/>
          </a:prstGeom>
        </p:spPr>
      </p:pic>
      <p:pic>
        <p:nvPicPr>
          <p:cNvPr id="8" name="Picture 7" descr="mobile apps&#10;point-of-sale counter/desktop apps&#10;partners' apps&#10;web apps">
            <a:extLst>
              <a:ext uri="{FF2B5EF4-FFF2-40B4-BE49-F238E27FC236}">
                <a16:creationId xmlns:a16="http://schemas.microsoft.com/office/drawing/2014/main" id="{F27DE24C-10D3-4A69-B10B-6742F15FBFE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47797" y="3740897"/>
            <a:ext cx="1148358" cy="913385"/>
          </a:xfrm>
          <a:prstGeom prst="rect">
            <a:avLst/>
          </a:prstGeom>
        </p:spPr>
      </p:pic>
      <p:pic>
        <p:nvPicPr>
          <p:cNvPr id="9" name="Picture 8" descr="mobile apps&#10;point-of-sale counter/desktop apps&#10;partners' apps&#10;web apps">
            <a:extLst>
              <a:ext uri="{FF2B5EF4-FFF2-40B4-BE49-F238E27FC236}">
                <a16:creationId xmlns:a16="http://schemas.microsoft.com/office/drawing/2014/main" id="{0B2E8DB4-914D-4534-B24C-CF0ED320F19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12376" y="4828113"/>
            <a:ext cx="1273365" cy="841828"/>
          </a:xfrm>
          <a:prstGeom prst="rect">
            <a:avLst/>
          </a:prstGeom>
        </p:spPr>
      </p:pic>
      <p:sp>
        <p:nvSpPr>
          <p:cNvPr id="10" name="Rectangle 9">
            <a:extLst>
              <a:ext uri="{FF2B5EF4-FFF2-40B4-BE49-F238E27FC236}">
                <a16:creationId xmlns:a16="http://schemas.microsoft.com/office/drawing/2014/main" id="{5EB95EAD-53B1-470C-92D2-7D04CCBF04F5}"/>
              </a:ext>
            </a:extLst>
          </p:cNvPr>
          <p:cNvSpPr/>
          <p:nvPr/>
        </p:nvSpPr>
        <p:spPr bwMode="auto">
          <a:xfrm>
            <a:off x="7227980" y="145829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Book</a:t>
            </a:r>
            <a:endParaRPr kumimoji="0" lang="en-SG" sz="1600" b="0" i="0" u="none" strike="noStrike" cap="none" normalizeH="0" baseline="0">
              <a:ln>
                <a:noFill/>
              </a:ln>
              <a:solidFill>
                <a:schemeClr val="tx1"/>
              </a:solidFill>
              <a:effectLst/>
              <a:latin typeface="Tahoma" pitchFamily="34" charset="0"/>
            </a:endParaRPr>
          </a:p>
        </p:txBody>
      </p:sp>
      <p:sp>
        <p:nvSpPr>
          <p:cNvPr id="11" name="Rectangle 10">
            <a:extLst>
              <a:ext uri="{FF2B5EF4-FFF2-40B4-BE49-F238E27FC236}">
                <a16:creationId xmlns:a16="http://schemas.microsoft.com/office/drawing/2014/main" id="{4589AB78-A3D6-4950-997A-61C593BCD3CA}"/>
              </a:ext>
            </a:extLst>
          </p:cNvPr>
          <p:cNvSpPr/>
          <p:nvPr/>
        </p:nvSpPr>
        <p:spPr bwMode="auto">
          <a:xfrm>
            <a:off x="4343400" y="102565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sp>
        <p:nvSpPr>
          <p:cNvPr id="12" name="Rectangle 11">
            <a:extLst>
              <a:ext uri="{FF2B5EF4-FFF2-40B4-BE49-F238E27FC236}">
                <a16:creationId xmlns:a16="http://schemas.microsoft.com/office/drawing/2014/main" id="{94434C72-7295-4D37-8ACE-259A5C38A82D}"/>
              </a:ext>
            </a:extLst>
          </p:cNvPr>
          <p:cNvSpPr/>
          <p:nvPr/>
        </p:nvSpPr>
        <p:spPr bwMode="auto">
          <a:xfrm>
            <a:off x="7232650" y="230246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sp>
        <p:nvSpPr>
          <p:cNvPr id="14" name="Rectangle 13">
            <a:extLst>
              <a:ext uri="{FF2B5EF4-FFF2-40B4-BE49-F238E27FC236}">
                <a16:creationId xmlns:a16="http://schemas.microsoft.com/office/drawing/2014/main" id="{E4856CF3-C024-421D-B0B2-DE92EA468465}"/>
              </a:ext>
            </a:extLst>
          </p:cNvPr>
          <p:cNvSpPr/>
          <p:nvPr/>
        </p:nvSpPr>
        <p:spPr bwMode="auto">
          <a:xfrm>
            <a:off x="4343400" y="5573707"/>
            <a:ext cx="1219200" cy="86359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Process a Shipping Record</a:t>
            </a:r>
            <a:endParaRPr kumimoji="0" lang="en-SG" sz="1600" i="0" u="none" strike="noStrike" cap="none" normalizeH="0" baseline="0" dirty="0">
              <a:ln>
                <a:noFill/>
              </a:ln>
              <a:solidFill>
                <a:schemeClr val="tx1"/>
              </a:solidFill>
              <a:effectLst/>
              <a:latin typeface="Tahoma" pitchFamily="34" charset="0"/>
            </a:endParaRPr>
          </a:p>
        </p:txBody>
      </p:sp>
      <p:sp>
        <p:nvSpPr>
          <p:cNvPr id="15" name="Rectangle 14">
            <a:extLst>
              <a:ext uri="{FF2B5EF4-FFF2-40B4-BE49-F238E27FC236}">
                <a16:creationId xmlns:a16="http://schemas.microsoft.com/office/drawing/2014/main" id="{3EF8501A-1C07-4B07-A654-281F916BD882}"/>
              </a:ext>
            </a:extLst>
          </p:cNvPr>
          <p:cNvSpPr/>
          <p:nvPr/>
        </p:nvSpPr>
        <p:spPr bwMode="auto">
          <a:xfrm>
            <a:off x="7241991" y="315458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Shipping Record</a:t>
            </a:r>
            <a:endParaRPr kumimoji="0" lang="en-SG" sz="1600" b="0" i="0" u="none" strike="noStrike" cap="none" normalizeH="0" baseline="0">
              <a:ln>
                <a:noFill/>
              </a:ln>
              <a:solidFill>
                <a:schemeClr val="tx1"/>
              </a:solidFill>
              <a:effectLst/>
              <a:latin typeface="Tahoma" pitchFamily="34" charset="0"/>
            </a:endParaRPr>
          </a:p>
        </p:txBody>
      </p:sp>
      <p:sp>
        <p:nvSpPr>
          <p:cNvPr id="16" name="Rectangle 15">
            <a:extLst>
              <a:ext uri="{FF2B5EF4-FFF2-40B4-BE49-F238E27FC236}">
                <a16:creationId xmlns:a16="http://schemas.microsoft.com/office/drawing/2014/main" id="{4501021F-723B-4515-8AB1-98E952D91A1D}"/>
              </a:ext>
            </a:extLst>
          </p:cNvPr>
          <p:cNvSpPr/>
          <p:nvPr/>
        </p:nvSpPr>
        <p:spPr bwMode="auto">
          <a:xfrm>
            <a:off x="7241991" y="4005995"/>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17" name="Rectangle 16">
            <a:extLst>
              <a:ext uri="{FF2B5EF4-FFF2-40B4-BE49-F238E27FC236}">
                <a16:creationId xmlns:a16="http://schemas.microsoft.com/office/drawing/2014/main" id="{3B09F585-BF1A-42EA-AC48-084BE1059532}"/>
              </a:ext>
            </a:extLst>
          </p:cNvPr>
          <p:cNvSpPr/>
          <p:nvPr/>
        </p:nvSpPr>
        <p:spPr bwMode="auto">
          <a:xfrm>
            <a:off x="7241991" y="4857406"/>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19" name="Straight Connector 18">
            <a:extLst>
              <a:ext uri="{FF2B5EF4-FFF2-40B4-BE49-F238E27FC236}">
                <a16:creationId xmlns:a16="http://schemas.microsoft.com/office/drawing/2014/main" id="{0BC106C3-8B59-481E-AC24-CA5F8A881EA8}"/>
              </a:ext>
            </a:extLst>
          </p:cNvPr>
          <p:cNvCxnSpPr>
            <a:stCxn id="14" idx="3"/>
            <a:endCxn id="15" idx="1"/>
          </p:cNvCxnSpPr>
          <p:nvPr/>
        </p:nvCxnSpPr>
        <p:spPr bwMode="auto">
          <a:xfrm flipV="1">
            <a:off x="5562600" y="3459384"/>
            <a:ext cx="1679391" cy="2546123"/>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5B97850A-EBE3-488D-9FEB-F143642C1903}"/>
              </a:ext>
            </a:extLst>
          </p:cNvPr>
          <p:cNvCxnSpPr>
            <a:cxnSpLocks/>
            <a:stCxn id="14" idx="3"/>
            <a:endCxn id="12" idx="1"/>
          </p:cNvCxnSpPr>
          <p:nvPr/>
        </p:nvCxnSpPr>
        <p:spPr bwMode="auto">
          <a:xfrm flipV="1">
            <a:off x="5562600" y="2607264"/>
            <a:ext cx="1670050" cy="3398243"/>
          </a:xfrm>
          <a:prstGeom prst="line">
            <a:avLst/>
          </a:prstGeom>
          <a:no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A44C275F-6149-4ABD-91CC-EAD3FA37A6B4}"/>
              </a:ext>
            </a:extLst>
          </p:cNvPr>
          <p:cNvCxnSpPr>
            <a:cxnSpLocks/>
            <a:stCxn id="11" idx="3"/>
            <a:endCxn id="12" idx="1"/>
          </p:cNvCxnSpPr>
          <p:nvPr/>
        </p:nvCxnSpPr>
        <p:spPr bwMode="auto">
          <a:xfrm>
            <a:off x="5562600" y="1330452"/>
            <a:ext cx="1670050" cy="1276812"/>
          </a:xfrm>
          <a:prstGeom prst="line">
            <a:avLst/>
          </a:prstGeom>
          <a:no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45A9396-F458-40C1-B667-765653EDE9C2}"/>
              </a:ext>
            </a:extLst>
          </p:cNvPr>
          <p:cNvCxnSpPr>
            <a:cxnSpLocks/>
            <a:stCxn id="11" idx="3"/>
            <a:endCxn id="15" idx="1"/>
          </p:cNvCxnSpPr>
          <p:nvPr/>
        </p:nvCxnSpPr>
        <p:spPr bwMode="auto">
          <a:xfrm>
            <a:off x="5562600" y="1330452"/>
            <a:ext cx="1679391" cy="2128932"/>
          </a:xfrm>
          <a:prstGeom prst="line">
            <a:avLst/>
          </a:prstGeom>
          <a:noFill/>
          <a:ln w="9525"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594E4EA-D4F0-4C6A-8D62-F5B424D1B28B}"/>
              </a:ext>
            </a:extLst>
          </p:cNvPr>
          <p:cNvCxnSpPr>
            <a:cxnSpLocks/>
            <a:stCxn id="11" idx="3"/>
            <a:endCxn id="16" idx="1"/>
          </p:cNvCxnSpPr>
          <p:nvPr/>
        </p:nvCxnSpPr>
        <p:spPr bwMode="auto">
          <a:xfrm>
            <a:off x="5562600" y="1330452"/>
            <a:ext cx="1679391" cy="2980343"/>
          </a:xfrm>
          <a:prstGeom prst="line">
            <a:avLst/>
          </a:prstGeom>
          <a:no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26792DBD-A95A-48D0-A0E6-EEE836B552C9}"/>
              </a:ext>
            </a:extLst>
          </p:cNvPr>
          <p:cNvCxnSpPr>
            <a:cxnSpLocks/>
            <a:stCxn id="11" idx="3"/>
            <a:endCxn id="17" idx="1"/>
          </p:cNvCxnSpPr>
          <p:nvPr/>
        </p:nvCxnSpPr>
        <p:spPr bwMode="auto">
          <a:xfrm>
            <a:off x="5562600" y="1330452"/>
            <a:ext cx="1679391" cy="3831754"/>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20C051AF-0B9B-4E07-98F5-7D337A580E25}"/>
              </a:ext>
            </a:extLst>
          </p:cNvPr>
          <p:cNvCxnSpPr>
            <a:cxnSpLocks/>
            <a:stCxn id="6" idx="3"/>
            <a:endCxn id="11" idx="1"/>
          </p:cNvCxnSpPr>
          <p:nvPr/>
        </p:nvCxnSpPr>
        <p:spPr bwMode="auto">
          <a:xfrm flipV="1">
            <a:off x="1676400" y="1330452"/>
            <a:ext cx="2667000" cy="737440"/>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4952FE54-2E30-4DAD-8B5F-DA68DBE839D8}"/>
              </a:ext>
            </a:extLst>
          </p:cNvPr>
          <p:cNvCxnSpPr>
            <a:cxnSpLocks/>
            <a:stCxn id="5" idx="3"/>
            <a:endCxn id="11" idx="1"/>
          </p:cNvCxnSpPr>
          <p:nvPr/>
        </p:nvCxnSpPr>
        <p:spPr bwMode="auto">
          <a:xfrm flipV="1">
            <a:off x="1636934" y="1330452"/>
            <a:ext cx="2706466" cy="1672488"/>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7B122E1B-DD67-4C3A-BF4D-90FF5BBCF670}"/>
              </a:ext>
            </a:extLst>
          </p:cNvPr>
          <p:cNvCxnSpPr>
            <a:cxnSpLocks/>
            <a:stCxn id="8" idx="3"/>
            <a:endCxn id="11" idx="1"/>
          </p:cNvCxnSpPr>
          <p:nvPr/>
        </p:nvCxnSpPr>
        <p:spPr bwMode="auto">
          <a:xfrm flipV="1">
            <a:off x="1596155" y="1330452"/>
            <a:ext cx="2747245" cy="2867138"/>
          </a:xfrm>
          <a:prstGeom prst="line">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6D320CD8-4123-443D-AB79-A5488231137B}"/>
              </a:ext>
            </a:extLst>
          </p:cNvPr>
          <p:cNvCxnSpPr>
            <a:cxnSpLocks/>
            <a:stCxn id="9" idx="3"/>
            <a:endCxn id="14" idx="1"/>
          </p:cNvCxnSpPr>
          <p:nvPr/>
        </p:nvCxnSpPr>
        <p:spPr bwMode="auto">
          <a:xfrm>
            <a:off x="1685741" y="5249027"/>
            <a:ext cx="2657659" cy="756480"/>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54D837C4-7B75-4608-A43D-C19CBCB982B9}"/>
              </a:ext>
            </a:extLst>
          </p:cNvPr>
          <p:cNvCxnSpPr>
            <a:cxnSpLocks/>
            <a:stCxn id="9" idx="3"/>
            <a:endCxn id="11" idx="1"/>
          </p:cNvCxnSpPr>
          <p:nvPr/>
        </p:nvCxnSpPr>
        <p:spPr bwMode="auto">
          <a:xfrm flipV="1">
            <a:off x="1685741" y="1330452"/>
            <a:ext cx="2657659" cy="3918575"/>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963619D8-6014-4795-9E4B-E664E59AB24F}"/>
              </a:ext>
            </a:extLst>
          </p:cNvPr>
          <p:cNvCxnSpPr>
            <a:cxnSpLocks/>
            <a:stCxn id="8" idx="3"/>
            <a:endCxn id="14" idx="1"/>
          </p:cNvCxnSpPr>
          <p:nvPr/>
        </p:nvCxnSpPr>
        <p:spPr bwMode="auto">
          <a:xfrm>
            <a:off x="1596155" y="4197590"/>
            <a:ext cx="2747245" cy="1807917"/>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F58ECC62-9B10-490B-90DB-7327BD6C7989}"/>
              </a:ext>
            </a:extLst>
          </p:cNvPr>
          <p:cNvCxnSpPr>
            <a:cxnSpLocks/>
            <a:stCxn id="5" idx="3"/>
            <a:endCxn id="14" idx="1"/>
          </p:cNvCxnSpPr>
          <p:nvPr/>
        </p:nvCxnSpPr>
        <p:spPr bwMode="auto">
          <a:xfrm>
            <a:off x="1636934" y="3002940"/>
            <a:ext cx="2706466" cy="3002567"/>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70B54A35-2F61-480F-91F7-A659334C4573}"/>
              </a:ext>
            </a:extLst>
          </p:cNvPr>
          <p:cNvCxnSpPr>
            <a:cxnSpLocks/>
            <a:stCxn id="6" idx="3"/>
            <a:endCxn id="14" idx="1"/>
          </p:cNvCxnSpPr>
          <p:nvPr/>
        </p:nvCxnSpPr>
        <p:spPr bwMode="auto">
          <a:xfrm>
            <a:off x="1676400" y="2067892"/>
            <a:ext cx="2667000" cy="3937615"/>
          </a:xfrm>
          <a:prstGeom prst="line">
            <a:avLst/>
          </a:prstGeom>
          <a:noFill/>
          <a:ln w="9525"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0F6EEB06-CF58-45BB-A1BF-B46FF97F85C2}"/>
              </a:ext>
            </a:extLst>
          </p:cNvPr>
          <p:cNvCxnSpPr>
            <a:cxnSpLocks/>
            <a:stCxn id="6" idx="3"/>
            <a:endCxn id="10" idx="1"/>
          </p:cNvCxnSpPr>
          <p:nvPr/>
        </p:nvCxnSpPr>
        <p:spPr bwMode="auto">
          <a:xfrm flipV="1">
            <a:off x="1676400" y="1763092"/>
            <a:ext cx="5551580" cy="304800"/>
          </a:xfrm>
          <a:prstGeom prst="line">
            <a:avLst/>
          </a:prstGeom>
          <a:noFill/>
          <a:ln w="9525" cap="flat" cmpd="sng" algn="ctr">
            <a:solidFill>
              <a:schemeClr val="tx1"/>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291B8E40-C6F3-4E42-A87F-F4FEA5C417A0}"/>
              </a:ext>
            </a:extLst>
          </p:cNvPr>
          <p:cNvCxnSpPr>
            <a:cxnSpLocks/>
            <a:stCxn id="5" idx="3"/>
            <a:endCxn id="10" idx="1"/>
          </p:cNvCxnSpPr>
          <p:nvPr/>
        </p:nvCxnSpPr>
        <p:spPr bwMode="auto">
          <a:xfrm flipV="1">
            <a:off x="1636934" y="1763092"/>
            <a:ext cx="5591046" cy="1239848"/>
          </a:xfrm>
          <a:prstGeom prst="line">
            <a:avLst/>
          </a:prstGeom>
          <a:noFill/>
          <a:ln w="9525" cap="flat" cmpd="sng" algn="ctr">
            <a:solidFill>
              <a:schemeClr val="tx1"/>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9E228680-A9C3-4E9A-B6CD-9533F7FEE618}"/>
              </a:ext>
            </a:extLst>
          </p:cNvPr>
          <p:cNvCxnSpPr>
            <a:cxnSpLocks/>
            <a:stCxn id="8" idx="3"/>
            <a:endCxn id="10" idx="1"/>
          </p:cNvCxnSpPr>
          <p:nvPr/>
        </p:nvCxnSpPr>
        <p:spPr bwMode="auto">
          <a:xfrm flipV="1">
            <a:off x="1596155" y="1763092"/>
            <a:ext cx="5631825" cy="2434498"/>
          </a:xfrm>
          <a:prstGeom prst="line">
            <a:avLst/>
          </a:prstGeom>
          <a:noFill/>
          <a:ln w="9525" cap="flat" cmpd="sng" algn="ctr">
            <a:solidFill>
              <a:schemeClr val="tx1"/>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5F625239-1BB2-432E-8B12-25C711515E2E}"/>
              </a:ext>
            </a:extLst>
          </p:cNvPr>
          <p:cNvCxnSpPr>
            <a:cxnSpLocks/>
            <a:stCxn id="9" idx="3"/>
            <a:endCxn id="10" idx="1"/>
          </p:cNvCxnSpPr>
          <p:nvPr/>
        </p:nvCxnSpPr>
        <p:spPr bwMode="auto">
          <a:xfrm flipV="1">
            <a:off x="1685741" y="1763092"/>
            <a:ext cx="5542239" cy="3485935"/>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8360824F-0F47-4176-8794-011BEC298F21}"/>
              </a:ext>
            </a:extLst>
          </p:cNvPr>
          <p:cNvCxnSpPr>
            <a:cxnSpLocks/>
            <a:stCxn id="6" idx="3"/>
            <a:endCxn id="12" idx="1"/>
          </p:cNvCxnSpPr>
          <p:nvPr/>
        </p:nvCxnSpPr>
        <p:spPr bwMode="auto">
          <a:xfrm>
            <a:off x="1676400" y="2067892"/>
            <a:ext cx="5556250" cy="539372"/>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95A58D59-8EEE-4679-8180-7ECDB2CE0AF0}"/>
              </a:ext>
            </a:extLst>
          </p:cNvPr>
          <p:cNvCxnSpPr>
            <a:cxnSpLocks/>
            <a:stCxn id="5" idx="3"/>
            <a:endCxn id="15" idx="1"/>
          </p:cNvCxnSpPr>
          <p:nvPr/>
        </p:nvCxnSpPr>
        <p:spPr bwMode="auto">
          <a:xfrm>
            <a:off x="1636934" y="3002940"/>
            <a:ext cx="5605057" cy="456444"/>
          </a:xfrm>
          <a:prstGeom prst="line">
            <a:avLst/>
          </a:prstGeom>
          <a:noFill/>
          <a:ln w="9525" cap="flat" cmpd="sng" algn="ctr">
            <a:solidFill>
              <a:schemeClr val="tx1"/>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C152C833-17CC-49B9-BEE7-C58ABEFA493B}"/>
              </a:ext>
            </a:extLst>
          </p:cNvPr>
          <p:cNvCxnSpPr>
            <a:cxnSpLocks/>
            <a:stCxn id="9" idx="3"/>
            <a:endCxn id="17" idx="1"/>
          </p:cNvCxnSpPr>
          <p:nvPr/>
        </p:nvCxnSpPr>
        <p:spPr bwMode="auto">
          <a:xfrm flipV="1">
            <a:off x="1685741" y="5162206"/>
            <a:ext cx="5556250" cy="86821"/>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517BDA41-0657-4B4A-840A-1036FD177B3F}"/>
              </a:ext>
            </a:extLst>
          </p:cNvPr>
          <p:cNvCxnSpPr>
            <a:cxnSpLocks/>
            <a:stCxn id="5" idx="3"/>
            <a:endCxn id="12" idx="1"/>
          </p:cNvCxnSpPr>
          <p:nvPr/>
        </p:nvCxnSpPr>
        <p:spPr bwMode="auto">
          <a:xfrm flipV="1">
            <a:off x="1636934" y="2607264"/>
            <a:ext cx="5595716" cy="395676"/>
          </a:xfrm>
          <a:prstGeom prst="line">
            <a:avLst/>
          </a:prstGeom>
          <a:noFill/>
          <a:ln w="9525" cap="flat" cmpd="sng" algn="ctr">
            <a:solidFill>
              <a:schemeClr val="tx1"/>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BFA9B67D-6630-4543-A2CF-0CA76A8C2788}"/>
              </a:ext>
            </a:extLst>
          </p:cNvPr>
          <p:cNvCxnSpPr>
            <a:cxnSpLocks/>
            <a:stCxn id="8" idx="3"/>
            <a:endCxn id="12" idx="1"/>
          </p:cNvCxnSpPr>
          <p:nvPr/>
        </p:nvCxnSpPr>
        <p:spPr bwMode="auto">
          <a:xfrm flipV="1">
            <a:off x="1596155" y="2607264"/>
            <a:ext cx="5636495" cy="1590326"/>
          </a:xfrm>
          <a:prstGeom prst="line">
            <a:avLst/>
          </a:prstGeom>
          <a:noFill/>
          <a:ln w="9525" cap="flat" cmpd="sng" algn="ctr">
            <a:solidFill>
              <a:schemeClr val="tx1"/>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9DE68DDD-5572-4DA1-8336-D39407335486}"/>
              </a:ext>
            </a:extLst>
          </p:cNvPr>
          <p:cNvCxnSpPr>
            <a:cxnSpLocks/>
            <a:stCxn id="9" idx="3"/>
            <a:endCxn id="12" idx="1"/>
          </p:cNvCxnSpPr>
          <p:nvPr/>
        </p:nvCxnSpPr>
        <p:spPr bwMode="auto">
          <a:xfrm flipV="1">
            <a:off x="1685741" y="2607264"/>
            <a:ext cx="5546909" cy="2641763"/>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AAD4E713-CC6C-4A7E-AFCD-CD024048F733}"/>
              </a:ext>
            </a:extLst>
          </p:cNvPr>
          <p:cNvCxnSpPr>
            <a:cxnSpLocks/>
            <a:stCxn id="6" idx="3"/>
            <a:endCxn id="15" idx="1"/>
          </p:cNvCxnSpPr>
          <p:nvPr/>
        </p:nvCxnSpPr>
        <p:spPr bwMode="auto">
          <a:xfrm>
            <a:off x="1676400" y="2067892"/>
            <a:ext cx="5565591" cy="1391492"/>
          </a:xfrm>
          <a:prstGeom prst="line">
            <a:avLst/>
          </a:prstGeom>
          <a:noFill/>
          <a:ln w="9525"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A8611994-413A-45BD-83BB-CDC534A0BDBB}"/>
              </a:ext>
            </a:extLst>
          </p:cNvPr>
          <p:cNvCxnSpPr>
            <a:cxnSpLocks/>
            <a:stCxn id="8" idx="3"/>
            <a:endCxn id="15" idx="1"/>
          </p:cNvCxnSpPr>
          <p:nvPr/>
        </p:nvCxnSpPr>
        <p:spPr bwMode="auto">
          <a:xfrm flipV="1">
            <a:off x="1596155" y="3459384"/>
            <a:ext cx="5645836" cy="738206"/>
          </a:xfrm>
          <a:prstGeom prst="line">
            <a:avLst/>
          </a:prstGeom>
          <a:noFill/>
          <a:ln w="9525"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80C16593-FDC6-457B-AADD-21DABA3D3BA2}"/>
              </a:ext>
            </a:extLst>
          </p:cNvPr>
          <p:cNvCxnSpPr>
            <a:cxnSpLocks/>
            <a:stCxn id="9" idx="3"/>
            <a:endCxn id="15" idx="1"/>
          </p:cNvCxnSpPr>
          <p:nvPr/>
        </p:nvCxnSpPr>
        <p:spPr bwMode="auto">
          <a:xfrm flipV="1">
            <a:off x="1685741" y="3459384"/>
            <a:ext cx="5556250" cy="1789643"/>
          </a:xfrm>
          <a:prstGeom prst="line">
            <a:avLst/>
          </a:prstGeom>
          <a:noFill/>
          <a:ln w="9525" cap="flat" cmpd="sng" algn="ctr">
            <a:solidFill>
              <a:schemeClr val="tx1"/>
            </a:solidFill>
            <a:prstDash val="solid"/>
            <a:round/>
            <a:headEnd type="none" w="med" len="med"/>
            <a:tailEnd type="none" w="med" len="med"/>
          </a:ln>
          <a:effectLst/>
        </p:spPr>
      </p:cxnSp>
      <p:sp>
        <p:nvSpPr>
          <p:cNvPr id="234" name="TextBox 233">
            <a:extLst>
              <a:ext uri="{FF2B5EF4-FFF2-40B4-BE49-F238E27FC236}">
                <a16:creationId xmlns:a16="http://schemas.microsoft.com/office/drawing/2014/main" id="{76CF03EF-3BAE-4840-AC89-C544B3D3E67C}"/>
              </a:ext>
            </a:extLst>
          </p:cNvPr>
          <p:cNvSpPr txBox="1"/>
          <p:nvPr/>
        </p:nvSpPr>
        <p:spPr>
          <a:xfrm>
            <a:off x="97166" y="5788399"/>
            <a:ext cx="2028792" cy="738664"/>
          </a:xfrm>
          <a:prstGeom prst="rect">
            <a:avLst/>
          </a:prstGeom>
          <a:noFill/>
        </p:spPr>
        <p:txBody>
          <a:bodyPr wrap="square" rtlCol="0">
            <a:spAutoFit/>
          </a:bodyPr>
          <a:lstStyle/>
          <a:p>
            <a:pPr algn="ctr"/>
            <a:r>
              <a:rPr lang="en-SG" sz="1400" b="0" dirty="0">
                <a:solidFill>
                  <a:schemeClr val="tx1"/>
                </a:solidFill>
              </a:rPr>
              <a:t>Various clients, service consumers, UIs for various kinds of users</a:t>
            </a:r>
          </a:p>
        </p:txBody>
      </p:sp>
      <p:cxnSp>
        <p:nvCxnSpPr>
          <p:cNvPr id="50" name="Straight Connector 49">
            <a:extLst>
              <a:ext uri="{FF2B5EF4-FFF2-40B4-BE49-F238E27FC236}">
                <a16:creationId xmlns:a16="http://schemas.microsoft.com/office/drawing/2014/main" id="{7B1AB3B8-97B3-442D-8CB7-9203B24B0CD2}"/>
              </a:ext>
            </a:extLst>
          </p:cNvPr>
          <p:cNvCxnSpPr>
            <a:cxnSpLocks/>
            <a:stCxn id="14" idx="3"/>
            <a:endCxn id="17" idx="1"/>
          </p:cNvCxnSpPr>
          <p:nvPr/>
        </p:nvCxnSpPr>
        <p:spPr bwMode="auto">
          <a:xfrm flipV="1">
            <a:off x="5562600" y="5162206"/>
            <a:ext cx="1679391" cy="843301"/>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8488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EBF-A9CB-43B1-9217-93B6B2E31869}"/>
              </a:ext>
            </a:extLst>
          </p:cNvPr>
          <p:cNvSpPr>
            <a:spLocks noGrp="1"/>
          </p:cNvSpPr>
          <p:nvPr>
            <p:ph type="title"/>
          </p:nvPr>
        </p:nvSpPr>
        <p:spPr/>
        <p:txBody>
          <a:bodyPr/>
          <a:lstStyle/>
          <a:p>
            <a:r>
              <a:rPr lang="en-SG" dirty="0"/>
              <a:t>API Gateway comes to the rescue…</a:t>
            </a:r>
          </a:p>
        </p:txBody>
      </p:sp>
      <p:pic>
        <p:nvPicPr>
          <p:cNvPr id="5" name="Picture 4" descr="mobile apps&#10;point-of-sale counter/desktop apps&#10;partners' apps&#10;web apps">
            <a:extLst>
              <a:ext uri="{FF2B5EF4-FFF2-40B4-BE49-F238E27FC236}">
                <a16:creationId xmlns:a16="http://schemas.microsoft.com/office/drawing/2014/main" id="{09D30A29-B18A-48FB-8F14-B334909CD8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9420" y="2507640"/>
            <a:ext cx="1077514" cy="990599"/>
          </a:xfrm>
          <a:prstGeom prst="rect">
            <a:avLst/>
          </a:prstGeom>
        </p:spPr>
      </p:pic>
      <p:pic>
        <p:nvPicPr>
          <p:cNvPr id="6" name="Picture 5" descr="mobile apps&#10;point-of-sale counter/desktop apps&#10;partners' apps&#10;web apps">
            <a:extLst>
              <a:ext uri="{FF2B5EF4-FFF2-40B4-BE49-F238E27FC236}">
                <a16:creationId xmlns:a16="http://schemas.microsoft.com/office/drawing/2014/main" id="{5B1180F1-1B1D-4D81-866D-723B36C8520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7200" y="1611200"/>
            <a:ext cx="1219200" cy="913384"/>
          </a:xfrm>
          <a:prstGeom prst="rect">
            <a:avLst/>
          </a:prstGeom>
        </p:spPr>
      </p:pic>
      <p:pic>
        <p:nvPicPr>
          <p:cNvPr id="8" name="Picture 7" descr="mobile apps&#10;point-of-sale counter/desktop apps&#10;partners' apps&#10;web apps">
            <a:extLst>
              <a:ext uri="{FF2B5EF4-FFF2-40B4-BE49-F238E27FC236}">
                <a16:creationId xmlns:a16="http://schemas.microsoft.com/office/drawing/2014/main" id="{F27DE24C-10D3-4A69-B10B-6742F15FBFE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47797" y="3740897"/>
            <a:ext cx="1148358" cy="913385"/>
          </a:xfrm>
          <a:prstGeom prst="rect">
            <a:avLst/>
          </a:prstGeom>
        </p:spPr>
      </p:pic>
      <p:pic>
        <p:nvPicPr>
          <p:cNvPr id="9" name="Picture 8" descr="mobile apps&#10;point-of-sale counter/desktop apps&#10;partners' apps&#10;web apps">
            <a:extLst>
              <a:ext uri="{FF2B5EF4-FFF2-40B4-BE49-F238E27FC236}">
                <a16:creationId xmlns:a16="http://schemas.microsoft.com/office/drawing/2014/main" id="{0B2E8DB4-914D-4534-B24C-CF0ED320F19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12376" y="4828113"/>
            <a:ext cx="1273365" cy="841828"/>
          </a:xfrm>
          <a:prstGeom prst="rect">
            <a:avLst/>
          </a:prstGeom>
        </p:spPr>
      </p:pic>
      <p:cxnSp>
        <p:nvCxnSpPr>
          <p:cNvPr id="20" name="Straight Connector 19">
            <a:extLst>
              <a:ext uri="{FF2B5EF4-FFF2-40B4-BE49-F238E27FC236}">
                <a16:creationId xmlns:a16="http://schemas.microsoft.com/office/drawing/2014/main" id="{5B97850A-EBE3-488D-9FEB-F143642C1903}"/>
              </a:ext>
            </a:extLst>
          </p:cNvPr>
          <p:cNvCxnSpPr>
            <a:cxnSpLocks/>
            <a:stCxn id="70" idx="1"/>
            <a:endCxn id="7" idx="3"/>
          </p:cNvCxnSpPr>
          <p:nvPr/>
        </p:nvCxnSpPr>
        <p:spPr bwMode="auto">
          <a:xfrm flipH="1" flipV="1">
            <a:off x="3819230" y="3551828"/>
            <a:ext cx="524170" cy="2453679"/>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7B122E1B-DD67-4C3A-BF4D-90FF5BBCF670}"/>
              </a:ext>
            </a:extLst>
          </p:cNvPr>
          <p:cNvCxnSpPr>
            <a:cxnSpLocks/>
            <a:stCxn id="8" idx="3"/>
            <a:endCxn id="7" idx="1"/>
          </p:cNvCxnSpPr>
          <p:nvPr/>
        </p:nvCxnSpPr>
        <p:spPr bwMode="auto">
          <a:xfrm flipV="1">
            <a:off x="1596155" y="3551828"/>
            <a:ext cx="842245" cy="645762"/>
          </a:xfrm>
          <a:prstGeom prst="line">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6D320CD8-4123-443D-AB79-A5488231137B}"/>
              </a:ext>
            </a:extLst>
          </p:cNvPr>
          <p:cNvCxnSpPr>
            <a:cxnSpLocks/>
            <a:stCxn id="9" idx="3"/>
            <a:endCxn id="7" idx="1"/>
          </p:cNvCxnSpPr>
          <p:nvPr/>
        </p:nvCxnSpPr>
        <p:spPr bwMode="auto">
          <a:xfrm flipV="1">
            <a:off x="1685741" y="3551828"/>
            <a:ext cx="752659" cy="1697199"/>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54D837C4-7B75-4608-A43D-C19CBCB982B9}"/>
              </a:ext>
            </a:extLst>
          </p:cNvPr>
          <p:cNvCxnSpPr>
            <a:cxnSpLocks/>
            <a:stCxn id="7" idx="3"/>
            <a:endCxn id="69" idx="1"/>
          </p:cNvCxnSpPr>
          <p:nvPr/>
        </p:nvCxnSpPr>
        <p:spPr bwMode="auto">
          <a:xfrm flipV="1">
            <a:off x="3819230" y="1330452"/>
            <a:ext cx="524170" cy="2221376"/>
          </a:xfrm>
          <a:prstGeom prst="line">
            <a:avLst/>
          </a:prstGeom>
          <a:noFill/>
          <a:ln w="9525" cap="flat" cmpd="sng" algn="ctr">
            <a:solidFill>
              <a:schemeClr val="tx1"/>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291B8E40-C6F3-4E42-A87F-F4FEA5C417A0}"/>
              </a:ext>
            </a:extLst>
          </p:cNvPr>
          <p:cNvCxnSpPr>
            <a:cxnSpLocks/>
            <a:stCxn id="5" idx="3"/>
            <a:endCxn id="7" idx="1"/>
          </p:cNvCxnSpPr>
          <p:nvPr/>
        </p:nvCxnSpPr>
        <p:spPr bwMode="auto">
          <a:xfrm>
            <a:off x="1636934" y="3002940"/>
            <a:ext cx="801466" cy="548888"/>
          </a:xfrm>
          <a:prstGeom prst="line">
            <a:avLst/>
          </a:prstGeom>
          <a:noFill/>
          <a:ln w="9525" cap="flat" cmpd="sng" algn="ctr">
            <a:solidFill>
              <a:schemeClr val="tx1"/>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5F625239-1BB2-432E-8B12-25C711515E2E}"/>
              </a:ext>
            </a:extLst>
          </p:cNvPr>
          <p:cNvCxnSpPr>
            <a:cxnSpLocks/>
            <a:stCxn id="7" idx="3"/>
            <a:endCxn id="73" idx="1"/>
          </p:cNvCxnSpPr>
          <p:nvPr/>
        </p:nvCxnSpPr>
        <p:spPr bwMode="auto">
          <a:xfrm flipV="1">
            <a:off x="3819230" y="1763092"/>
            <a:ext cx="3408750" cy="1788736"/>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8360824F-0F47-4176-8794-011BEC298F21}"/>
              </a:ext>
            </a:extLst>
          </p:cNvPr>
          <p:cNvCxnSpPr>
            <a:cxnSpLocks/>
            <a:stCxn id="6" idx="3"/>
            <a:endCxn id="7" idx="1"/>
          </p:cNvCxnSpPr>
          <p:nvPr/>
        </p:nvCxnSpPr>
        <p:spPr bwMode="auto">
          <a:xfrm>
            <a:off x="1676400" y="2067892"/>
            <a:ext cx="762000" cy="1483936"/>
          </a:xfrm>
          <a:prstGeom prst="line">
            <a:avLst/>
          </a:prstGeom>
          <a:noFill/>
          <a:ln w="9525" cap="flat" cmpd="sng" algn="ctr">
            <a:solidFill>
              <a:schemeClr val="tx1"/>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9DE68DDD-5572-4DA1-8336-D39407335486}"/>
              </a:ext>
            </a:extLst>
          </p:cNvPr>
          <p:cNvCxnSpPr>
            <a:cxnSpLocks/>
            <a:stCxn id="7" idx="3"/>
            <a:endCxn id="74" idx="1"/>
          </p:cNvCxnSpPr>
          <p:nvPr/>
        </p:nvCxnSpPr>
        <p:spPr bwMode="auto">
          <a:xfrm flipV="1">
            <a:off x="3819230" y="2607264"/>
            <a:ext cx="3413420" cy="944564"/>
          </a:xfrm>
          <a:prstGeom prst="line">
            <a:avLst/>
          </a:prstGeom>
          <a:noFill/>
          <a:ln w="9525"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80C16593-FDC6-457B-AADD-21DABA3D3BA2}"/>
              </a:ext>
            </a:extLst>
          </p:cNvPr>
          <p:cNvCxnSpPr>
            <a:cxnSpLocks/>
            <a:stCxn id="7" idx="3"/>
            <a:endCxn id="76" idx="1"/>
          </p:cNvCxnSpPr>
          <p:nvPr/>
        </p:nvCxnSpPr>
        <p:spPr bwMode="auto">
          <a:xfrm flipV="1">
            <a:off x="3819230" y="3459384"/>
            <a:ext cx="3422761" cy="92444"/>
          </a:xfrm>
          <a:prstGeom prst="line">
            <a:avLst/>
          </a:prstGeom>
          <a:noFill/>
          <a:ln w="9525" cap="flat" cmpd="sng" algn="ctr">
            <a:solidFill>
              <a:schemeClr val="tx1"/>
            </a:solidFill>
            <a:prstDash val="solid"/>
            <a:round/>
            <a:headEnd type="none" w="med" len="med"/>
            <a:tailEnd type="none" w="med" len="med"/>
          </a:ln>
          <a:effectLst/>
        </p:spPr>
      </p:cxnSp>
      <p:sp>
        <p:nvSpPr>
          <p:cNvPr id="234" name="TextBox 233">
            <a:extLst>
              <a:ext uri="{FF2B5EF4-FFF2-40B4-BE49-F238E27FC236}">
                <a16:creationId xmlns:a16="http://schemas.microsoft.com/office/drawing/2014/main" id="{76CF03EF-3BAE-4840-AC89-C544B3D3E67C}"/>
              </a:ext>
            </a:extLst>
          </p:cNvPr>
          <p:cNvSpPr txBox="1"/>
          <p:nvPr/>
        </p:nvSpPr>
        <p:spPr>
          <a:xfrm>
            <a:off x="97166" y="5788399"/>
            <a:ext cx="2028792" cy="738664"/>
          </a:xfrm>
          <a:prstGeom prst="rect">
            <a:avLst/>
          </a:prstGeom>
          <a:noFill/>
        </p:spPr>
        <p:txBody>
          <a:bodyPr wrap="square" rtlCol="0">
            <a:spAutoFit/>
          </a:bodyPr>
          <a:lstStyle/>
          <a:p>
            <a:pPr algn="ctr"/>
            <a:r>
              <a:rPr lang="en-SG" sz="1400" b="0" dirty="0">
                <a:solidFill>
                  <a:schemeClr val="tx1"/>
                </a:solidFill>
              </a:rPr>
              <a:t>Various clients, service consumers, UIs for various kinds of users</a:t>
            </a:r>
          </a:p>
        </p:txBody>
      </p:sp>
      <p:pic>
        <p:nvPicPr>
          <p:cNvPr id="7" name="Picture 6">
            <a:extLst>
              <a:ext uri="{FF2B5EF4-FFF2-40B4-BE49-F238E27FC236}">
                <a16:creationId xmlns:a16="http://schemas.microsoft.com/office/drawing/2014/main" id="{39057C60-9268-45B4-A86D-8D457A509879}"/>
              </a:ext>
            </a:extLst>
          </p:cNvPr>
          <p:cNvPicPr>
            <a:picLocks noChangeAspect="1"/>
          </p:cNvPicPr>
          <p:nvPr/>
        </p:nvPicPr>
        <p:blipFill>
          <a:blip r:embed="rId7"/>
          <a:stretch>
            <a:fillRect/>
          </a:stretch>
        </p:blipFill>
        <p:spPr>
          <a:xfrm>
            <a:off x="2438400" y="2863517"/>
            <a:ext cx="1380830" cy="1376621"/>
          </a:xfrm>
          <a:prstGeom prst="rect">
            <a:avLst/>
          </a:prstGeom>
        </p:spPr>
      </p:pic>
      <p:sp>
        <p:nvSpPr>
          <p:cNvPr id="69" name="Rectangle 68">
            <a:extLst>
              <a:ext uri="{FF2B5EF4-FFF2-40B4-BE49-F238E27FC236}">
                <a16:creationId xmlns:a16="http://schemas.microsoft.com/office/drawing/2014/main" id="{0F3F9F5C-37CB-40B2-B309-D2B957E0DDF9}"/>
              </a:ext>
            </a:extLst>
          </p:cNvPr>
          <p:cNvSpPr/>
          <p:nvPr/>
        </p:nvSpPr>
        <p:spPr bwMode="auto">
          <a:xfrm>
            <a:off x="4343400" y="102565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sp>
        <p:nvSpPr>
          <p:cNvPr id="70" name="Rectangle 69">
            <a:extLst>
              <a:ext uri="{FF2B5EF4-FFF2-40B4-BE49-F238E27FC236}">
                <a16:creationId xmlns:a16="http://schemas.microsoft.com/office/drawing/2014/main" id="{103D0304-BC57-41A3-BA9A-9F9D9BB03A5B}"/>
              </a:ext>
            </a:extLst>
          </p:cNvPr>
          <p:cNvSpPr/>
          <p:nvPr/>
        </p:nvSpPr>
        <p:spPr bwMode="auto">
          <a:xfrm>
            <a:off x="4343400" y="5573707"/>
            <a:ext cx="1219200" cy="86359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Process a Shipping Record</a:t>
            </a:r>
            <a:endParaRPr kumimoji="0" lang="en-SG" sz="1600" i="0" u="none" strike="noStrike" cap="none" normalizeH="0" baseline="0" dirty="0">
              <a:ln>
                <a:noFill/>
              </a:ln>
              <a:solidFill>
                <a:schemeClr val="tx1"/>
              </a:solidFill>
              <a:effectLst/>
              <a:latin typeface="Tahoma" pitchFamily="34" charset="0"/>
            </a:endParaRPr>
          </a:p>
        </p:txBody>
      </p:sp>
      <p:sp>
        <p:nvSpPr>
          <p:cNvPr id="73" name="Rectangle 72">
            <a:extLst>
              <a:ext uri="{FF2B5EF4-FFF2-40B4-BE49-F238E27FC236}">
                <a16:creationId xmlns:a16="http://schemas.microsoft.com/office/drawing/2014/main" id="{5B9D29E7-F905-4C3B-8FDA-4FF9C0ED0C08}"/>
              </a:ext>
            </a:extLst>
          </p:cNvPr>
          <p:cNvSpPr/>
          <p:nvPr/>
        </p:nvSpPr>
        <p:spPr bwMode="auto">
          <a:xfrm>
            <a:off x="7227980" y="145829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Book</a:t>
            </a:r>
            <a:endParaRPr kumimoji="0" lang="en-SG" sz="1600" b="0" i="0" u="none" strike="noStrike" cap="none" normalizeH="0" baseline="0">
              <a:ln>
                <a:noFill/>
              </a:ln>
              <a:solidFill>
                <a:schemeClr val="tx1"/>
              </a:solidFill>
              <a:effectLst/>
              <a:latin typeface="Tahoma" pitchFamily="34" charset="0"/>
            </a:endParaRPr>
          </a:p>
        </p:txBody>
      </p:sp>
      <p:sp>
        <p:nvSpPr>
          <p:cNvPr id="74" name="Rectangle 73">
            <a:extLst>
              <a:ext uri="{FF2B5EF4-FFF2-40B4-BE49-F238E27FC236}">
                <a16:creationId xmlns:a16="http://schemas.microsoft.com/office/drawing/2014/main" id="{E1EFB5E7-3300-4FB4-A3A3-99A977F9A683}"/>
              </a:ext>
            </a:extLst>
          </p:cNvPr>
          <p:cNvSpPr/>
          <p:nvPr/>
        </p:nvSpPr>
        <p:spPr bwMode="auto">
          <a:xfrm>
            <a:off x="7232650" y="230246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sp>
        <p:nvSpPr>
          <p:cNvPr id="76" name="Rectangle 75">
            <a:extLst>
              <a:ext uri="{FF2B5EF4-FFF2-40B4-BE49-F238E27FC236}">
                <a16:creationId xmlns:a16="http://schemas.microsoft.com/office/drawing/2014/main" id="{3620E5B7-3007-4B27-B190-77F972AB1BD4}"/>
              </a:ext>
            </a:extLst>
          </p:cNvPr>
          <p:cNvSpPr/>
          <p:nvPr/>
        </p:nvSpPr>
        <p:spPr bwMode="auto">
          <a:xfrm>
            <a:off x="7241991" y="315458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Shipping Record</a:t>
            </a:r>
            <a:endParaRPr kumimoji="0" lang="en-SG" sz="1600" b="0" i="0" u="none" strike="noStrike" cap="none" normalizeH="0" baseline="0">
              <a:ln>
                <a:noFill/>
              </a:ln>
              <a:solidFill>
                <a:schemeClr val="tx1"/>
              </a:solidFill>
              <a:effectLst/>
              <a:latin typeface="Tahoma" pitchFamily="34" charset="0"/>
            </a:endParaRPr>
          </a:p>
        </p:txBody>
      </p:sp>
      <p:sp>
        <p:nvSpPr>
          <p:cNvPr id="77" name="Rectangle 76">
            <a:extLst>
              <a:ext uri="{FF2B5EF4-FFF2-40B4-BE49-F238E27FC236}">
                <a16:creationId xmlns:a16="http://schemas.microsoft.com/office/drawing/2014/main" id="{A59973FA-8F01-420E-9A39-9D20278937D7}"/>
              </a:ext>
            </a:extLst>
          </p:cNvPr>
          <p:cNvSpPr/>
          <p:nvPr/>
        </p:nvSpPr>
        <p:spPr bwMode="auto">
          <a:xfrm>
            <a:off x="7241991" y="4005995"/>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79" name="Rectangle 78">
            <a:extLst>
              <a:ext uri="{FF2B5EF4-FFF2-40B4-BE49-F238E27FC236}">
                <a16:creationId xmlns:a16="http://schemas.microsoft.com/office/drawing/2014/main" id="{7BE4262B-3919-4E0D-A8F8-685DC12BB227}"/>
              </a:ext>
            </a:extLst>
          </p:cNvPr>
          <p:cNvSpPr/>
          <p:nvPr/>
        </p:nvSpPr>
        <p:spPr bwMode="auto">
          <a:xfrm>
            <a:off x="7241991" y="4857406"/>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80" name="Straight Connector 79">
            <a:extLst>
              <a:ext uri="{FF2B5EF4-FFF2-40B4-BE49-F238E27FC236}">
                <a16:creationId xmlns:a16="http://schemas.microsoft.com/office/drawing/2014/main" id="{60EAC43D-A4BB-448F-A9B1-A35CBCFB7468}"/>
              </a:ext>
            </a:extLst>
          </p:cNvPr>
          <p:cNvCxnSpPr>
            <a:cxnSpLocks/>
            <a:stCxn id="70" idx="3"/>
            <a:endCxn id="76" idx="1"/>
          </p:cNvCxnSpPr>
          <p:nvPr/>
        </p:nvCxnSpPr>
        <p:spPr bwMode="auto">
          <a:xfrm flipV="1">
            <a:off x="5562600" y="3459384"/>
            <a:ext cx="1679391" cy="2546123"/>
          </a:xfrm>
          <a:prstGeom prst="line">
            <a:avLst/>
          </a:prstGeom>
          <a:noFill/>
          <a:ln w="9525" cap="flat" cmpd="sng" algn="ctr">
            <a:solidFill>
              <a:schemeClr val="tx1"/>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A728CF02-A587-457C-A4EC-8598C9CC12ED}"/>
              </a:ext>
            </a:extLst>
          </p:cNvPr>
          <p:cNvCxnSpPr>
            <a:cxnSpLocks/>
            <a:stCxn id="70" idx="3"/>
            <a:endCxn id="74" idx="1"/>
          </p:cNvCxnSpPr>
          <p:nvPr/>
        </p:nvCxnSpPr>
        <p:spPr bwMode="auto">
          <a:xfrm flipV="1">
            <a:off x="5562600" y="2607264"/>
            <a:ext cx="1670050" cy="3398243"/>
          </a:xfrm>
          <a:prstGeom prst="line">
            <a:avLst/>
          </a:prstGeom>
          <a:noFill/>
          <a:ln w="9525" cap="flat" cmpd="sng" algn="ctr">
            <a:solidFill>
              <a:schemeClr val="tx1"/>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F396DF0B-942E-46B2-828A-991A0F0367FE}"/>
              </a:ext>
            </a:extLst>
          </p:cNvPr>
          <p:cNvCxnSpPr>
            <a:cxnSpLocks/>
            <a:stCxn id="69" idx="3"/>
            <a:endCxn id="74" idx="1"/>
          </p:cNvCxnSpPr>
          <p:nvPr/>
        </p:nvCxnSpPr>
        <p:spPr bwMode="auto">
          <a:xfrm>
            <a:off x="5562600" y="1330452"/>
            <a:ext cx="1670050" cy="1276812"/>
          </a:xfrm>
          <a:prstGeom prst="line">
            <a:avLst/>
          </a:prstGeom>
          <a:noFill/>
          <a:ln w="9525" cap="flat" cmpd="sng" algn="ctr">
            <a:solidFill>
              <a:schemeClr val="tx1"/>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2488A547-B4EF-4B11-8244-558C2DCA7AE5}"/>
              </a:ext>
            </a:extLst>
          </p:cNvPr>
          <p:cNvCxnSpPr>
            <a:cxnSpLocks/>
            <a:stCxn id="69" idx="3"/>
            <a:endCxn id="76" idx="1"/>
          </p:cNvCxnSpPr>
          <p:nvPr/>
        </p:nvCxnSpPr>
        <p:spPr bwMode="auto">
          <a:xfrm>
            <a:off x="5562600" y="1330452"/>
            <a:ext cx="1679391" cy="2128932"/>
          </a:xfrm>
          <a:prstGeom prst="line">
            <a:avLst/>
          </a:prstGeom>
          <a:noFill/>
          <a:ln w="9525" cap="flat" cmpd="sng" algn="ctr">
            <a:solidFill>
              <a:schemeClr val="tx1"/>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6B110A7-4CB2-4EFB-901C-6DE4860D9423}"/>
              </a:ext>
            </a:extLst>
          </p:cNvPr>
          <p:cNvCxnSpPr>
            <a:cxnSpLocks/>
            <a:stCxn id="69" idx="3"/>
            <a:endCxn id="77" idx="1"/>
          </p:cNvCxnSpPr>
          <p:nvPr/>
        </p:nvCxnSpPr>
        <p:spPr bwMode="auto">
          <a:xfrm>
            <a:off x="5562600" y="1330452"/>
            <a:ext cx="1679391" cy="2980343"/>
          </a:xfrm>
          <a:prstGeom prst="line">
            <a:avLst/>
          </a:prstGeom>
          <a:noFill/>
          <a:ln w="9525" cap="flat" cmpd="sng" algn="ctr">
            <a:solidFill>
              <a:schemeClr val="tx1"/>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C53FE8F-9469-4B6B-B87D-7A0EE202E845}"/>
              </a:ext>
            </a:extLst>
          </p:cNvPr>
          <p:cNvCxnSpPr>
            <a:cxnSpLocks/>
            <a:stCxn id="69" idx="3"/>
            <a:endCxn id="79" idx="1"/>
          </p:cNvCxnSpPr>
          <p:nvPr/>
        </p:nvCxnSpPr>
        <p:spPr bwMode="auto">
          <a:xfrm>
            <a:off x="5562600" y="1330452"/>
            <a:ext cx="1679391" cy="3831754"/>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5B0F5792-C561-4A66-80ED-DDDCA91B223B}"/>
              </a:ext>
            </a:extLst>
          </p:cNvPr>
          <p:cNvCxnSpPr>
            <a:cxnSpLocks/>
            <a:stCxn id="70" idx="3"/>
            <a:endCxn id="79" idx="1"/>
          </p:cNvCxnSpPr>
          <p:nvPr/>
        </p:nvCxnSpPr>
        <p:spPr bwMode="auto">
          <a:xfrm flipV="1">
            <a:off x="5562600" y="5162206"/>
            <a:ext cx="1679391" cy="843301"/>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6C0867D-B5D6-4FE5-9782-90E2D88FE290}"/>
              </a:ext>
            </a:extLst>
          </p:cNvPr>
          <p:cNvCxnSpPr>
            <a:cxnSpLocks/>
            <a:stCxn id="7" idx="3"/>
            <a:endCxn id="79" idx="1"/>
          </p:cNvCxnSpPr>
          <p:nvPr/>
        </p:nvCxnSpPr>
        <p:spPr bwMode="auto">
          <a:xfrm>
            <a:off x="3819230" y="3551828"/>
            <a:ext cx="3422761" cy="1610378"/>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9382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5C19984-C6BD-4314-8EBE-DE6F076A2B83}"/>
              </a:ext>
            </a:extLst>
          </p:cNvPr>
          <p:cNvGrpSpPr/>
          <p:nvPr/>
        </p:nvGrpSpPr>
        <p:grpSpPr>
          <a:xfrm rot="16200000">
            <a:off x="3881015" y="1416478"/>
            <a:ext cx="6106369" cy="4114800"/>
            <a:chOff x="6248401" y="3027363"/>
            <a:chExt cx="2064843" cy="520700"/>
          </a:xfrm>
        </p:grpSpPr>
        <p:sp>
          <p:nvSpPr>
            <p:cNvPr id="35" name="Can 87">
              <a:extLst>
                <a:ext uri="{FF2B5EF4-FFF2-40B4-BE49-F238E27FC236}">
                  <a16:creationId xmlns:a16="http://schemas.microsoft.com/office/drawing/2014/main" id="{47EFA0F8-1414-41C9-9614-E8CA0C8B7F00}"/>
                </a:ext>
              </a:extLst>
            </p:cNvPr>
            <p:cNvSpPr/>
            <p:nvPr/>
          </p:nvSpPr>
          <p:spPr bwMode="auto">
            <a:xfrm rot="16200000">
              <a:off x="7016751" y="2259013"/>
              <a:ext cx="520700" cy="2057400"/>
            </a:xfrm>
            <a:prstGeom prst="can">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nchor="ctr"/>
            <a:lstStyle>
              <a:lvl1pPr>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a:spcBef>
                  <a:spcPct val="20000"/>
                </a:spcBef>
                <a:buClr>
                  <a:srgbClr val="CC00FF"/>
                </a:buClr>
                <a:buSzPct val="40000"/>
                <a:buFont typeface="Wingdings" pitchFamily="2" charset="2"/>
                <a:buChar char="n"/>
                <a:defRPr sz="2600">
                  <a:solidFill>
                    <a:schemeClr val="tx1"/>
                  </a:solidFill>
                  <a:latin typeface="Tahoma" pitchFamily="34" charset="0"/>
                </a:defRPr>
              </a:lvl2pPr>
              <a:lvl3pPr marL="1143000" indent="-228600">
                <a:spcBef>
                  <a:spcPct val="20000"/>
                </a:spcBef>
                <a:buClr>
                  <a:schemeClr val="folHlink"/>
                </a:buClr>
                <a:buSzPct val="30000"/>
                <a:buFont typeface="Wingdings" pitchFamily="2" charset="2"/>
                <a:buChar char="n"/>
                <a:defRPr sz="20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solidFill>
                  <a:srgbClr val="C69200"/>
                </a:solidFill>
              </a:endParaRPr>
            </a:p>
          </p:txBody>
        </p:sp>
        <p:sp>
          <p:nvSpPr>
            <p:cNvPr id="36" name="TextBox 3">
              <a:extLst>
                <a:ext uri="{FF2B5EF4-FFF2-40B4-BE49-F238E27FC236}">
                  <a16:creationId xmlns:a16="http://schemas.microsoft.com/office/drawing/2014/main" id="{05E0ED1C-33AB-429F-9D59-B60738E43D54}"/>
                </a:ext>
              </a:extLst>
            </p:cNvPr>
            <p:cNvSpPr txBox="1">
              <a:spLocks noChangeArrowheads="1"/>
            </p:cNvSpPr>
            <p:nvPr/>
          </p:nvSpPr>
          <p:spPr bwMode="auto">
            <a:xfrm>
              <a:off x="6255844" y="3042531"/>
              <a:ext cx="2057400" cy="4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a:spcBef>
                  <a:spcPct val="20000"/>
                </a:spcBef>
                <a:buClr>
                  <a:srgbClr val="CC00FF"/>
                </a:buClr>
                <a:buSzPct val="40000"/>
                <a:buFont typeface="Wingdings" pitchFamily="2" charset="2"/>
                <a:buChar char="n"/>
                <a:defRPr sz="2600">
                  <a:solidFill>
                    <a:schemeClr val="tx1"/>
                  </a:solidFill>
                  <a:latin typeface="Tahoma" pitchFamily="34" charset="0"/>
                </a:defRPr>
              </a:lvl2pPr>
              <a:lvl3pPr marL="1143000" indent="-228600">
                <a:spcBef>
                  <a:spcPct val="20000"/>
                </a:spcBef>
                <a:buClr>
                  <a:schemeClr val="folHlink"/>
                </a:buClr>
                <a:buSzPct val="30000"/>
                <a:buFont typeface="Wingdings" pitchFamily="2" charset="2"/>
                <a:buChar char="n"/>
                <a:defRPr sz="20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eaLnBrk="1" hangingPunct="1">
                <a:spcBef>
                  <a:spcPct val="0"/>
                </a:spcBef>
                <a:buClrTx/>
                <a:buSzTx/>
                <a:buFontTx/>
                <a:buNone/>
              </a:pPr>
              <a:r>
                <a:rPr lang="en-US" altLang="en-US" sz="2000" dirty="0"/>
                <a:t>Enterprise Service Bus</a:t>
              </a:r>
            </a:p>
          </p:txBody>
        </p:sp>
      </p:grpSp>
      <p:sp>
        <p:nvSpPr>
          <p:cNvPr id="2" name="Title 1">
            <a:extLst>
              <a:ext uri="{FF2B5EF4-FFF2-40B4-BE49-F238E27FC236}">
                <a16:creationId xmlns:a16="http://schemas.microsoft.com/office/drawing/2014/main" id="{F9C55EBF-A9CB-43B1-9217-93B6B2E31869}"/>
              </a:ext>
            </a:extLst>
          </p:cNvPr>
          <p:cNvSpPr>
            <a:spLocks noGrp="1"/>
          </p:cNvSpPr>
          <p:nvPr>
            <p:ph type="title"/>
          </p:nvPr>
        </p:nvSpPr>
        <p:spPr/>
        <p:txBody>
          <a:bodyPr/>
          <a:lstStyle/>
          <a:p>
            <a:r>
              <a:rPr lang="en-SG" dirty="0"/>
              <a:t>Enterprise Service Bus</a:t>
            </a:r>
          </a:p>
        </p:txBody>
      </p:sp>
      <p:pic>
        <p:nvPicPr>
          <p:cNvPr id="5" name="Picture 4" descr="mobile apps&#10;point-of-sale counter/desktop apps&#10;partners' apps&#10;web apps">
            <a:extLst>
              <a:ext uri="{FF2B5EF4-FFF2-40B4-BE49-F238E27FC236}">
                <a16:creationId xmlns:a16="http://schemas.microsoft.com/office/drawing/2014/main" id="{09D30A29-B18A-48FB-8F14-B334909CD8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9420" y="2507640"/>
            <a:ext cx="1077514" cy="990599"/>
          </a:xfrm>
          <a:prstGeom prst="rect">
            <a:avLst/>
          </a:prstGeom>
        </p:spPr>
      </p:pic>
      <p:pic>
        <p:nvPicPr>
          <p:cNvPr id="6" name="Picture 5" descr="mobile apps&#10;point-of-sale counter/desktop apps&#10;partners' apps&#10;web apps">
            <a:extLst>
              <a:ext uri="{FF2B5EF4-FFF2-40B4-BE49-F238E27FC236}">
                <a16:creationId xmlns:a16="http://schemas.microsoft.com/office/drawing/2014/main" id="{5B1180F1-1B1D-4D81-866D-723B36C8520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7200" y="1611200"/>
            <a:ext cx="1219200" cy="913384"/>
          </a:xfrm>
          <a:prstGeom prst="rect">
            <a:avLst/>
          </a:prstGeom>
        </p:spPr>
      </p:pic>
      <p:pic>
        <p:nvPicPr>
          <p:cNvPr id="8" name="Picture 7" descr="mobile apps&#10;point-of-sale counter/desktop apps&#10;partners' apps&#10;web apps">
            <a:extLst>
              <a:ext uri="{FF2B5EF4-FFF2-40B4-BE49-F238E27FC236}">
                <a16:creationId xmlns:a16="http://schemas.microsoft.com/office/drawing/2014/main" id="{F27DE24C-10D3-4A69-B10B-6742F15FBFE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47797" y="3740897"/>
            <a:ext cx="1148358" cy="913385"/>
          </a:xfrm>
          <a:prstGeom prst="rect">
            <a:avLst/>
          </a:prstGeom>
        </p:spPr>
      </p:pic>
      <p:pic>
        <p:nvPicPr>
          <p:cNvPr id="9" name="Picture 8" descr="mobile apps&#10;point-of-sale counter/desktop apps&#10;partners' apps&#10;web apps">
            <a:extLst>
              <a:ext uri="{FF2B5EF4-FFF2-40B4-BE49-F238E27FC236}">
                <a16:creationId xmlns:a16="http://schemas.microsoft.com/office/drawing/2014/main" id="{0B2E8DB4-914D-4534-B24C-CF0ED320F19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12376" y="4828113"/>
            <a:ext cx="1273365" cy="841828"/>
          </a:xfrm>
          <a:prstGeom prst="rect">
            <a:avLst/>
          </a:prstGeom>
        </p:spPr>
      </p:pic>
      <p:cxnSp>
        <p:nvCxnSpPr>
          <p:cNvPr id="20" name="Straight Connector 19">
            <a:extLst>
              <a:ext uri="{FF2B5EF4-FFF2-40B4-BE49-F238E27FC236}">
                <a16:creationId xmlns:a16="http://schemas.microsoft.com/office/drawing/2014/main" id="{5B97850A-EBE3-488D-9FEB-F143642C1903}"/>
              </a:ext>
            </a:extLst>
          </p:cNvPr>
          <p:cNvCxnSpPr>
            <a:cxnSpLocks/>
            <a:stCxn id="70" idx="1"/>
            <a:endCxn id="7" idx="3"/>
          </p:cNvCxnSpPr>
          <p:nvPr/>
        </p:nvCxnSpPr>
        <p:spPr bwMode="auto">
          <a:xfrm flipH="1" flipV="1">
            <a:off x="3819230" y="3551828"/>
            <a:ext cx="1753190" cy="2124497"/>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7B122E1B-DD67-4C3A-BF4D-90FF5BBCF670}"/>
              </a:ext>
            </a:extLst>
          </p:cNvPr>
          <p:cNvCxnSpPr>
            <a:cxnSpLocks/>
            <a:stCxn id="8" idx="3"/>
            <a:endCxn id="7" idx="1"/>
          </p:cNvCxnSpPr>
          <p:nvPr/>
        </p:nvCxnSpPr>
        <p:spPr bwMode="auto">
          <a:xfrm flipV="1">
            <a:off x="1596155" y="3551828"/>
            <a:ext cx="842245" cy="645762"/>
          </a:xfrm>
          <a:prstGeom prst="line">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6D320CD8-4123-443D-AB79-A5488231137B}"/>
              </a:ext>
            </a:extLst>
          </p:cNvPr>
          <p:cNvCxnSpPr>
            <a:cxnSpLocks/>
            <a:stCxn id="9" idx="3"/>
            <a:endCxn id="7" idx="1"/>
          </p:cNvCxnSpPr>
          <p:nvPr/>
        </p:nvCxnSpPr>
        <p:spPr bwMode="auto">
          <a:xfrm flipV="1">
            <a:off x="1685741" y="3551828"/>
            <a:ext cx="752659" cy="1697199"/>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54D837C4-7B75-4608-A43D-C19CBCB982B9}"/>
              </a:ext>
            </a:extLst>
          </p:cNvPr>
          <p:cNvCxnSpPr>
            <a:cxnSpLocks/>
            <a:stCxn id="7" idx="3"/>
            <a:endCxn id="69" idx="1"/>
          </p:cNvCxnSpPr>
          <p:nvPr/>
        </p:nvCxnSpPr>
        <p:spPr bwMode="auto">
          <a:xfrm flipV="1">
            <a:off x="3819230" y="1330452"/>
            <a:ext cx="1743370" cy="2221376"/>
          </a:xfrm>
          <a:prstGeom prst="line">
            <a:avLst/>
          </a:prstGeom>
          <a:noFill/>
          <a:ln w="9525" cap="flat" cmpd="sng" algn="ctr">
            <a:solidFill>
              <a:schemeClr val="tx1"/>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291B8E40-C6F3-4E42-A87F-F4FEA5C417A0}"/>
              </a:ext>
            </a:extLst>
          </p:cNvPr>
          <p:cNvCxnSpPr>
            <a:cxnSpLocks/>
            <a:stCxn id="5" idx="3"/>
            <a:endCxn id="7" idx="1"/>
          </p:cNvCxnSpPr>
          <p:nvPr/>
        </p:nvCxnSpPr>
        <p:spPr bwMode="auto">
          <a:xfrm>
            <a:off x="1636934" y="3002940"/>
            <a:ext cx="801466" cy="548888"/>
          </a:xfrm>
          <a:prstGeom prst="line">
            <a:avLst/>
          </a:prstGeom>
          <a:noFill/>
          <a:ln w="9525" cap="flat" cmpd="sng" algn="ctr">
            <a:solidFill>
              <a:schemeClr val="tx1"/>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5F625239-1BB2-432E-8B12-25C711515E2E}"/>
              </a:ext>
            </a:extLst>
          </p:cNvPr>
          <p:cNvCxnSpPr>
            <a:cxnSpLocks/>
            <a:stCxn id="7" idx="3"/>
            <a:endCxn id="73" idx="1"/>
          </p:cNvCxnSpPr>
          <p:nvPr/>
        </p:nvCxnSpPr>
        <p:spPr bwMode="auto">
          <a:xfrm flipV="1">
            <a:off x="3819230" y="1763092"/>
            <a:ext cx="3634359" cy="1788736"/>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8360824F-0F47-4176-8794-011BEC298F21}"/>
              </a:ext>
            </a:extLst>
          </p:cNvPr>
          <p:cNvCxnSpPr>
            <a:cxnSpLocks/>
            <a:stCxn id="6" idx="3"/>
            <a:endCxn id="7" idx="1"/>
          </p:cNvCxnSpPr>
          <p:nvPr/>
        </p:nvCxnSpPr>
        <p:spPr bwMode="auto">
          <a:xfrm>
            <a:off x="1676400" y="2067892"/>
            <a:ext cx="762000" cy="1483936"/>
          </a:xfrm>
          <a:prstGeom prst="line">
            <a:avLst/>
          </a:prstGeom>
          <a:noFill/>
          <a:ln w="9525" cap="flat" cmpd="sng" algn="ctr">
            <a:solidFill>
              <a:schemeClr val="tx1"/>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9DE68DDD-5572-4DA1-8336-D39407335486}"/>
              </a:ext>
            </a:extLst>
          </p:cNvPr>
          <p:cNvCxnSpPr>
            <a:cxnSpLocks/>
            <a:stCxn id="7" idx="3"/>
            <a:endCxn id="74" idx="1"/>
          </p:cNvCxnSpPr>
          <p:nvPr/>
        </p:nvCxnSpPr>
        <p:spPr bwMode="auto">
          <a:xfrm flipV="1">
            <a:off x="3819230" y="2607264"/>
            <a:ext cx="3639029" cy="944564"/>
          </a:xfrm>
          <a:prstGeom prst="line">
            <a:avLst/>
          </a:prstGeom>
          <a:noFill/>
          <a:ln w="9525"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80C16593-FDC6-457B-AADD-21DABA3D3BA2}"/>
              </a:ext>
            </a:extLst>
          </p:cNvPr>
          <p:cNvCxnSpPr>
            <a:cxnSpLocks/>
            <a:stCxn id="7" idx="3"/>
            <a:endCxn id="76" idx="1"/>
          </p:cNvCxnSpPr>
          <p:nvPr/>
        </p:nvCxnSpPr>
        <p:spPr bwMode="auto">
          <a:xfrm flipV="1">
            <a:off x="3819230" y="3459384"/>
            <a:ext cx="3648370" cy="92444"/>
          </a:xfrm>
          <a:prstGeom prst="line">
            <a:avLst/>
          </a:prstGeom>
          <a:noFill/>
          <a:ln w="9525" cap="flat" cmpd="sng" algn="ctr">
            <a:solidFill>
              <a:schemeClr val="tx1"/>
            </a:solidFill>
            <a:prstDash val="solid"/>
            <a:round/>
            <a:headEnd type="none" w="med" len="med"/>
            <a:tailEnd type="none" w="med" len="med"/>
          </a:ln>
          <a:effectLst/>
        </p:spPr>
      </p:cxnSp>
      <p:sp>
        <p:nvSpPr>
          <p:cNvPr id="234" name="TextBox 233">
            <a:extLst>
              <a:ext uri="{FF2B5EF4-FFF2-40B4-BE49-F238E27FC236}">
                <a16:creationId xmlns:a16="http://schemas.microsoft.com/office/drawing/2014/main" id="{76CF03EF-3BAE-4840-AC89-C544B3D3E67C}"/>
              </a:ext>
            </a:extLst>
          </p:cNvPr>
          <p:cNvSpPr txBox="1"/>
          <p:nvPr/>
        </p:nvSpPr>
        <p:spPr>
          <a:xfrm>
            <a:off x="97166" y="5788399"/>
            <a:ext cx="2028792" cy="738664"/>
          </a:xfrm>
          <a:prstGeom prst="rect">
            <a:avLst/>
          </a:prstGeom>
          <a:noFill/>
        </p:spPr>
        <p:txBody>
          <a:bodyPr wrap="square" rtlCol="0">
            <a:spAutoFit/>
          </a:bodyPr>
          <a:lstStyle/>
          <a:p>
            <a:pPr algn="ctr"/>
            <a:r>
              <a:rPr lang="en-SG" sz="1400" b="0" dirty="0">
                <a:solidFill>
                  <a:schemeClr val="tx1"/>
                </a:solidFill>
              </a:rPr>
              <a:t>Various clients, service consumers, UIs for various kinds of users</a:t>
            </a:r>
          </a:p>
        </p:txBody>
      </p:sp>
      <p:pic>
        <p:nvPicPr>
          <p:cNvPr id="7" name="Picture 6">
            <a:extLst>
              <a:ext uri="{FF2B5EF4-FFF2-40B4-BE49-F238E27FC236}">
                <a16:creationId xmlns:a16="http://schemas.microsoft.com/office/drawing/2014/main" id="{39057C60-9268-45B4-A86D-8D457A509879}"/>
              </a:ext>
            </a:extLst>
          </p:cNvPr>
          <p:cNvPicPr>
            <a:picLocks noChangeAspect="1"/>
          </p:cNvPicPr>
          <p:nvPr/>
        </p:nvPicPr>
        <p:blipFill>
          <a:blip r:embed="rId7"/>
          <a:stretch>
            <a:fillRect/>
          </a:stretch>
        </p:blipFill>
        <p:spPr>
          <a:xfrm>
            <a:off x="2438400" y="2863517"/>
            <a:ext cx="1380830" cy="1376621"/>
          </a:xfrm>
          <a:prstGeom prst="rect">
            <a:avLst/>
          </a:prstGeom>
        </p:spPr>
      </p:pic>
      <p:sp>
        <p:nvSpPr>
          <p:cNvPr id="69" name="Rectangle 68">
            <a:extLst>
              <a:ext uri="{FF2B5EF4-FFF2-40B4-BE49-F238E27FC236}">
                <a16:creationId xmlns:a16="http://schemas.microsoft.com/office/drawing/2014/main" id="{0F3F9F5C-37CB-40B2-B309-D2B957E0DDF9}"/>
              </a:ext>
            </a:extLst>
          </p:cNvPr>
          <p:cNvSpPr/>
          <p:nvPr/>
        </p:nvSpPr>
        <p:spPr bwMode="auto">
          <a:xfrm>
            <a:off x="5562600" y="102565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Place an Order</a:t>
            </a:r>
            <a:endParaRPr kumimoji="0" lang="en-SG" sz="1600" i="0" u="none" strike="noStrike" cap="none" normalizeH="0" baseline="0" dirty="0">
              <a:ln>
                <a:noFill/>
              </a:ln>
              <a:solidFill>
                <a:schemeClr val="tx1"/>
              </a:solidFill>
              <a:effectLst/>
            </a:endParaRPr>
          </a:p>
        </p:txBody>
      </p:sp>
      <p:sp>
        <p:nvSpPr>
          <p:cNvPr id="70" name="Rectangle 69">
            <a:extLst>
              <a:ext uri="{FF2B5EF4-FFF2-40B4-BE49-F238E27FC236}">
                <a16:creationId xmlns:a16="http://schemas.microsoft.com/office/drawing/2014/main" id="{103D0304-BC57-41A3-BA9A-9F9D9BB03A5B}"/>
              </a:ext>
            </a:extLst>
          </p:cNvPr>
          <p:cNvSpPr/>
          <p:nvPr/>
        </p:nvSpPr>
        <p:spPr bwMode="auto">
          <a:xfrm>
            <a:off x="5572420" y="5244525"/>
            <a:ext cx="1219200" cy="86359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tx1"/>
                </a:solidFill>
              </a:rPr>
              <a:t>Process a Shipping Record</a:t>
            </a:r>
            <a:endParaRPr kumimoji="0" lang="en-SG" sz="1600" i="0" u="none" strike="noStrike" cap="none" normalizeH="0" baseline="0" dirty="0">
              <a:ln>
                <a:noFill/>
              </a:ln>
              <a:solidFill>
                <a:schemeClr val="tx1"/>
              </a:solidFill>
              <a:effectLst/>
              <a:latin typeface="Tahoma" pitchFamily="34" charset="0"/>
            </a:endParaRPr>
          </a:p>
        </p:txBody>
      </p:sp>
      <p:sp>
        <p:nvSpPr>
          <p:cNvPr id="73" name="Rectangle 72">
            <a:extLst>
              <a:ext uri="{FF2B5EF4-FFF2-40B4-BE49-F238E27FC236}">
                <a16:creationId xmlns:a16="http://schemas.microsoft.com/office/drawing/2014/main" id="{5B9D29E7-F905-4C3B-8FDA-4FF9C0ED0C08}"/>
              </a:ext>
            </a:extLst>
          </p:cNvPr>
          <p:cNvSpPr/>
          <p:nvPr/>
        </p:nvSpPr>
        <p:spPr bwMode="auto">
          <a:xfrm>
            <a:off x="7453589" y="145829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Book</a:t>
            </a:r>
            <a:endParaRPr kumimoji="0" lang="en-SG" sz="1600" b="0" i="0" u="none" strike="noStrike" cap="none" normalizeH="0" baseline="0">
              <a:ln>
                <a:noFill/>
              </a:ln>
              <a:solidFill>
                <a:schemeClr val="tx1"/>
              </a:solidFill>
              <a:effectLst/>
              <a:latin typeface="Tahoma" pitchFamily="34" charset="0"/>
            </a:endParaRPr>
          </a:p>
        </p:txBody>
      </p:sp>
      <p:sp>
        <p:nvSpPr>
          <p:cNvPr id="74" name="Rectangle 73">
            <a:extLst>
              <a:ext uri="{FF2B5EF4-FFF2-40B4-BE49-F238E27FC236}">
                <a16:creationId xmlns:a16="http://schemas.microsoft.com/office/drawing/2014/main" id="{E1EFB5E7-3300-4FB4-A3A3-99A977F9A683}"/>
              </a:ext>
            </a:extLst>
          </p:cNvPr>
          <p:cNvSpPr/>
          <p:nvPr/>
        </p:nvSpPr>
        <p:spPr bwMode="auto">
          <a:xfrm>
            <a:off x="7458259" y="230246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Order</a:t>
            </a:r>
            <a:endParaRPr kumimoji="0" lang="en-SG" sz="1600" b="0" i="0" u="none" strike="noStrike" cap="none" normalizeH="0" baseline="0">
              <a:ln>
                <a:noFill/>
              </a:ln>
              <a:solidFill>
                <a:schemeClr val="tx1"/>
              </a:solidFill>
              <a:effectLst/>
              <a:latin typeface="Tahoma" pitchFamily="34" charset="0"/>
            </a:endParaRPr>
          </a:p>
        </p:txBody>
      </p:sp>
      <p:sp>
        <p:nvSpPr>
          <p:cNvPr id="76" name="Rectangle 75">
            <a:extLst>
              <a:ext uri="{FF2B5EF4-FFF2-40B4-BE49-F238E27FC236}">
                <a16:creationId xmlns:a16="http://schemas.microsoft.com/office/drawing/2014/main" id="{3620E5B7-3007-4B27-B190-77F972AB1BD4}"/>
              </a:ext>
            </a:extLst>
          </p:cNvPr>
          <p:cNvSpPr/>
          <p:nvPr/>
        </p:nvSpPr>
        <p:spPr bwMode="auto">
          <a:xfrm>
            <a:off x="7467600" y="3154584"/>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Shipping Record</a:t>
            </a:r>
            <a:endParaRPr kumimoji="0" lang="en-SG" sz="1600" b="0" i="0" u="none" strike="noStrike" cap="none" normalizeH="0" baseline="0">
              <a:ln>
                <a:noFill/>
              </a:ln>
              <a:solidFill>
                <a:schemeClr val="tx1"/>
              </a:solidFill>
              <a:effectLst/>
              <a:latin typeface="Tahoma" pitchFamily="34" charset="0"/>
            </a:endParaRPr>
          </a:p>
        </p:txBody>
      </p:sp>
      <p:sp>
        <p:nvSpPr>
          <p:cNvPr id="77" name="Rectangle 76">
            <a:extLst>
              <a:ext uri="{FF2B5EF4-FFF2-40B4-BE49-F238E27FC236}">
                <a16:creationId xmlns:a16="http://schemas.microsoft.com/office/drawing/2014/main" id="{A59973FA-8F01-420E-9A39-9D20278937D7}"/>
              </a:ext>
            </a:extLst>
          </p:cNvPr>
          <p:cNvSpPr/>
          <p:nvPr/>
        </p:nvSpPr>
        <p:spPr bwMode="auto">
          <a:xfrm>
            <a:off x="7467600" y="4005995"/>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a:solidFill>
                  <a:schemeClr val="tx1"/>
                </a:solidFill>
              </a:rPr>
              <a:t>Activity Log</a:t>
            </a:r>
            <a:endParaRPr kumimoji="0" lang="en-SG" sz="1600" b="0" i="0" u="none" strike="noStrike" cap="none" normalizeH="0" baseline="0">
              <a:ln>
                <a:noFill/>
              </a:ln>
              <a:solidFill>
                <a:schemeClr val="tx1"/>
              </a:solidFill>
              <a:effectLst/>
              <a:latin typeface="Tahoma" pitchFamily="34" charset="0"/>
            </a:endParaRPr>
          </a:p>
        </p:txBody>
      </p:sp>
      <p:sp>
        <p:nvSpPr>
          <p:cNvPr id="79" name="Rectangle 78">
            <a:extLst>
              <a:ext uri="{FF2B5EF4-FFF2-40B4-BE49-F238E27FC236}">
                <a16:creationId xmlns:a16="http://schemas.microsoft.com/office/drawing/2014/main" id="{7BE4262B-3919-4E0D-A8F8-685DC12BB227}"/>
              </a:ext>
            </a:extLst>
          </p:cNvPr>
          <p:cNvSpPr/>
          <p:nvPr/>
        </p:nvSpPr>
        <p:spPr bwMode="auto">
          <a:xfrm>
            <a:off x="7467600" y="4857406"/>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rPr>
              <a:t>Error</a:t>
            </a:r>
            <a:endParaRPr kumimoji="0" lang="en-SG" sz="1600" b="0" i="0" u="none" strike="noStrike" cap="none" normalizeH="0" baseline="0">
              <a:ln>
                <a:noFill/>
              </a:ln>
              <a:solidFill>
                <a:schemeClr val="tx1"/>
              </a:solidFill>
              <a:effectLst/>
              <a:latin typeface="Tahoma" pitchFamily="34" charset="0"/>
            </a:endParaRPr>
          </a:p>
        </p:txBody>
      </p:sp>
      <p:cxnSp>
        <p:nvCxnSpPr>
          <p:cNvPr id="80" name="Straight Connector 79">
            <a:extLst>
              <a:ext uri="{FF2B5EF4-FFF2-40B4-BE49-F238E27FC236}">
                <a16:creationId xmlns:a16="http://schemas.microsoft.com/office/drawing/2014/main" id="{60EAC43D-A4BB-448F-A9B1-A35CBCFB7468}"/>
              </a:ext>
            </a:extLst>
          </p:cNvPr>
          <p:cNvCxnSpPr>
            <a:cxnSpLocks/>
            <a:stCxn id="70" idx="3"/>
            <a:endCxn id="76" idx="1"/>
          </p:cNvCxnSpPr>
          <p:nvPr/>
        </p:nvCxnSpPr>
        <p:spPr bwMode="auto">
          <a:xfrm flipV="1">
            <a:off x="6791620" y="3459384"/>
            <a:ext cx="675980" cy="2216941"/>
          </a:xfrm>
          <a:prstGeom prst="line">
            <a:avLst/>
          </a:prstGeom>
          <a:noFill/>
          <a:ln w="9525" cap="flat" cmpd="sng" algn="ctr">
            <a:solidFill>
              <a:schemeClr val="tx1"/>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A728CF02-A587-457C-A4EC-8598C9CC12ED}"/>
              </a:ext>
            </a:extLst>
          </p:cNvPr>
          <p:cNvCxnSpPr>
            <a:cxnSpLocks/>
            <a:stCxn id="70" idx="3"/>
            <a:endCxn id="74" idx="1"/>
          </p:cNvCxnSpPr>
          <p:nvPr/>
        </p:nvCxnSpPr>
        <p:spPr bwMode="auto">
          <a:xfrm flipV="1">
            <a:off x="6791620" y="2607264"/>
            <a:ext cx="666639" cy="3069061"/>
          </a:xfrm>
          <a:prstGeom prst="line">
            <a:avLst/>
          </a:prstGeom>
          <a:noFill/>
          <a:ln w="9525" cap="flat" cmpd="sng" algn="ctr">
            <a:solidFill>
              <a:schemeClr val="tx1"/>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F396DF0B-942E-46B2-828A-991A0F0367FE}"/>
              </a:ext>
            </a:extLst>
          </p:cNvPr>
          <p:cNvCxnSpPr>
            <a:cxnSpLocks/>
            <a:stCxn id="69" idx="3"/>
            <a:endCxn id="74" idx="1"/>
          </p:cNvCxnSpPr>
          <p:nvPr/>
        </p:nvCxnSpPr>
        <p:spPr bwMode="auto">
          <a:xfrm>
            <a:off x="6781800" y="1330452"/>
            <a:ext cx="676459" cy="1276812"/>
          </a:xfrm>
          <a:prstGeom prst="line">
            <a:avLst/>
          </a:prstGeom>
          <a:noFill/>
          <a:ln w="9525" cap="flat" cmpd="sng" algn="ctr">
            <a:solidFill>
              <a:schemeClr val="tx1"/>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2488A547-B4EF-4B11-8244-558C2DCA7AE5}"/>
              </a:ext>
            </a:extLst>
          </p:cNvPr>
          <p:cNvCxnSpPr>
            <a:cxnSpLocks/>
            <a:stCxn id="69" idx="3"/>
            <a:endCxn id="76" idx="1"/>
          </p:cNvCxnSpPr>
          <p:nvPr/>
        </p:nvCxnSpPr>
        <p:spPr bwMode="auto">
          <a:xfrm>
            <a:off x="6781800" y="1330452"/>
            <a:ext cx="685800" cy="2128932"/>
          </a:xfrm>
          <a:prstGeom prst="line">
            <a:avLst/>
          </a:prstGeom>
          <a:noFill/>
          <a:ln w="9525" cap="flat" cmpd="sng" algn="ctr">
            <a:solidFill>
              <a:schemeClr val="tx1"/>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6B110A7-4CB2-4EFB-901C-6DE4860D9423}"/>
              </a:ext>
            </a:extLst>
          </p:cNvPr>
          <p:cNvCxnSpPr>
            <a:cxnSpLocks/>
            <a:stCxn id="69" idx="3"/>
            <a:endCxn id="77" idx="1"/>
          </p:cNvCxnSpPr>
          <p:nvPr/>
        </p:nvCxnSpPr>
        <p:spPr bwMode="auto">
          <a:xfrm>
            <a:off x="6781800" y="1330452"/>
            <a:ext cx="685800" cy="2980343"/>
          </a:xfrm>
          <a:prstGeom prst="line">
            <a:avLst/>
          </a:prstGeom>
          <a:noFill/>
          <a:ln w="9525" cap="flat" cmpd="sng" algn="ctr">
            <a:solidFill>
              <a:schemeClr val="tx1"/>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C53FE8F-9469-4B6B-B87D-7A0EE202E845}"/>
              </a:ext>
            </a:extLst>
          </p:cNvPr>
          <p:cNvCxnSpPr>
            <a:cxnSpLocks/>
            <a:stCxn id="69" idx="3"/>
            <a:endCxn id="79" idx="1"/>
          </p:cNvCxnSpPr>
          <p:nvPr/>
        </p:nvCxnSpPr>
        <p:spPr bwMode="auto">
          <a:xfrm>
            <a:off x="6781800" y="1330452"/>
            <a:ext cx="685800" cy="3831754"/>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5B0F5792-C561-4A66-80ED-DDDCA91B223B}"/>
              </a:ext>
            </a:extLst>
          </p:cNvPr>
          <p:cNvCxnSpPr>
            <a:cxnSpLocks/>
            <a:stCxn id="70" idx="3"/>
            <a:endCxn id="79" idx="1"/>
          </p:cNvCxnSpPr>
          <p:nvPr/>
        </p:nvCxnSpPr>
        <p:spPr bwMode="auto">
          <a:xfrm flipV="1">
            <a:off x="6791620" y="5162206"/>
            <a:ext cx="675980" cy="514119"/>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6C0867D-B5D6-4FE5-9782-90E2D88FE290}"/>
              </a:ext>
            </a:extLst>
          </p:cNvPr>
          <p:cNvCxnSpPr>
            <a:cxnSpLocks/>
            <a:stCxn id="7" idx="3"/>
            <a:endCxn id="79" idx="1"/>
          </p:cNvCxnSpPr>
          <p:nvPr/>
        </p:nvCxnSpPr>
        <p:spPr bwMode="auto">
          <a:xfrm>
            <a:off x="3819230" y="3551828"/>
            <a:ext cx="3648370" cy="1610378"/>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8946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Arrow Connector 42"/>
          <p:cNvCxnSpPr>
            <a:cxnSpLocks/>
          </p:cNvCxnSpPr>
          <p:nvPr/>
        </p:nvCxnSpPr>
        <p:spPr bwMode="auto">
          <a:xfrm>
            <a:off x="1521676" y="3257923"/>
            <a:ext cx="1816371" cy="806649"/>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p:cNvCxnSpPr>
            <a:cxnSpLocks/>
          </p:cNvCxnSpPr>
          <p:nvPr/>
        </p:nvCxnSpPr>
        <p:spPr bwMode="auto">
          <a:xfrm>
            <a:off x="1521676" y="3990781"/>
            <a:ext cx="1648801" cy="353132"/>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9" name="Straight Arrow Connector 48"/>
          <p:cNvCxnSpPr>
            <a:cxnSpLocks/>
            <a:endCxn id="18" idx="2"/>
          </p:cNvCxnSpPr>
          <p:nvPr/>
        </p:nvCxnSpPr>
        <p:spPr bwMode="auto">
          <a:xfrm flipV="1">
            <a:off x="1521676" y="4611954"/>
            <a:ext cx="1594513" cy="60526"/>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50" name="Straight Arrow Connector 49"/>
          <p:cNvCxnSpPr>
            <a:cxnSpLocks/>
          </p:cNvCxnSpPr>
          <p:nvPr/>
        </p:nvCxnSpPr>
        <p:spPr bwMode="auto">
          <a:xfrm flipV="1">
            <a:off x="1515285" y="5044063"/>
            <a:ext cx="1673723" cy="491495"/>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SG" dirty="0"/>
              <a:t>API Gateway</a:t>
            </a:r>
          </a:p>
        </p:txBody>
      </p:sp>
      <p:sp>
        <p:nvSpPr>
          <p:cNvPr id="3" name="Content Placeholder 2"/>
          <p:cNvSpPr>
            <a:spLocks noGrp="1"/>
          </p:cNvSpPr>
          <p:nvPr>
            <p:ph idx="1"/>
          </p:nvPr>
        </p:nvSpPr>
        <p:spPr/>
        <p:txBody>
          <a:bodyPr/>
          <a:lstStyle/>
          <a:p>
            <a:r>
              <a:rPr lang="en-SG" dirty="0"/>
              <a:t>A middleware, often a software component, that </a:t>
            </a:r>
            <a:r>
              <a:rPr lang="en-SG" b="1" dirty="0"/>
              <a:t>manages external access to (micro)services </a:t>
            </a:r>
            <a:r>
              <a:rPr lang="en-SG" dirty="0"/>
              <a:t>in an enterprise solution.</a:t>
            </a:r>
          </a:p>
          <a:p>
            <a:pPr lvl="1"/>
            <a:r>
              <a:rPr lang="en-SG" sz="2400" dirty="0"/>
              <a:t>The API Gateway exposes (micro)services as REST APIs (typically), as REST is widely used by various clients</a:t>
            </a:r>
            <a:endParaRPr lang="en-SG" sz="2400" dirty="0">
              <a:ea typeface="Tahoma"/>
              <a:cs typeface="Tahoma"/>
            </a:endParaRPr>
          </a:p>
        </p:txBody>
      </p:sp>
      <p:pic>
        <p:nvPicPr>
          <p:cNvPr id="5" name="Picture 4" descr="mobile apps&#10;point-of-sale counter/desktop apps&#10;partners' apps&#10;web apps"/>
          <p:cNvPicPr>
            <a:picLocks noChangeAspect="1"/>
          </p:cNvPicPr>
          <p:nvPr/>
        </p:nvPicPr>
        <p:blipFill rotWithShape="1">
          <a:blip r:embed="rId3"/>
          <a:srcRect l="5274" t="14936" r="47767" b="2604"/>
          <a:stretch/>
        </p:blipFill>
        <p:spPr>
          <a:xfrm>
            <a:off x="204747" y="3004560"/>
            <a:ext cx="1310538" cy="2848579"/>
          </a:xfrm>
          <a:prstGeom prst="rect">
            <a:avLst/>
          </a:prstGeom>
        </p:spPr>
      </p:pic>
      <p:sp>
        <p:nvSpPr>
          <p:cNvPr id="6" name="Rectangle 5"/>
          <p:cNvSpPr/>
          <p:nvPr/>
        </p:nvSpPr>
        <p:spPr bwMode="auto">
          <a:xfrm>
            <a:off x="5497600" y="3137496"/>
            <a:ext cx="2818098" cy="13785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SG" sz="2400" dirty="0">
                <a:solidFill>
                  <a:srgbClr val="7AC477"/>
                </a:solidFill>
                <a:latin typeface="Tahoma" pitchFamily="34" charset="0"/>
              </a:rPr>
              <a:t>Enterprise </a:t>
            </a:r>
            <a:r>
              <a:rPr kumimoji="0" lang="en-SG" sz="2400" b="1" i="0" u="none" strike="noStrike" cap="none" normalizeH="0" baseline="0" dirty="0">
                <a:ln>
                  <a:noFill/>
                </a:ln>
                <a:solidFill>
                  <a:schemeClr val="tx1"/>
                </a:solidFill>
                <a:effectLst/>
                <a:latin typeface="Tahoma" pitchFamily="34" charset="0"/>
              </a:rPr>
              <a:t>(Micro)Services</a:t>
            </a:r>
            <a:endParaRPr kumimoji="0" lang="en-GB" sz="2400" b="1" i="0" u="none" strike="noStrike" cap="none" normalizeH="0" baseline="0" dirty="0">
              <a:ln>
                <a:noFill/>
              </a:ln>
              <a:solidFill>
                <a:schemeClr val="tx1"/>
              </a:solidFill>
              <a:effectLst/>
              <a:latin typeface="Tahoma" pitchFamily="34" charset="0"/>
            </a:endParaRPr>
          </a:p>
        </p:txBody>
      </p:sp>
      <p:sp>
        <p:nvSpPr>
          <p:cNvPr id="31" name="TextBox 30"/>
          <p:cNvSpPr txBox="1"/>
          <p:nvPr/>
        </p:nvSpPr>
        <p:spPr>
          <a:xfrm>
            <a:off x="257208" y="5907141"/>
            <a:ext cx="2028792" cy="523220"/>
          </a:xfrm>
          <a:prstGeom prst="rect">
            <a:avLst/>
          </a:prstGeom>
          <a:noFill/>
        </p:spPr>
        <p:txBody>
          <a:bodyPr wrap="square" rtlCol="0">
            <a:spAutoFit/>
          </a:bodyPr>
          <a:lstStyle/>
          <a:p>
            <a:pPr algn="ctr"/>
            <a:r>
              <a:rPr lang="en-SG" sz="1400" b="0" dirty="0">
                <a:solidFill>
                  <a:schemeClr val="tx1"/>
                </a:solidFill>
              </a:rPr>
              <a:t>Various client apps / </a:t>
            </a:r>
          </a:p>
          <a:p>
            <a:pPr algn="ctr"/>
            <a:r>
              <a:rPr lang="en-SG" sz="1400" b="0" dirty="0">
                <a:solidFill>
                  <a:schemeClr val="tx1"/>
                </a:solidFill>
              </a:rPr>
              <a:t>Service consumers</a:t>
            </a:r>
          </a:p>
        </p:txBody>
      </p:sp>
      <p:grpSp>
        <p:nvGrpSpPr>
          <p:cNvPr id="60" name="Group 59"/>
          <p:cNvGrpSpPr/>
          <p:nvPr/>
        </p:nvGrpSpPr>
        <p:grpSpPr>
          <a:xfrm>
            <a:off x="3116189" y="3636053"/>
            <a:ext cx="1960889" cy="1951802"/>
            <a:chOff x="3582824" y="3306436"/>
            <a:chExt cx="1960889" cy="1951802"/>
          </a:xfrm>
        </p:grpSpPr>
        <p:sp>
          <p:nvSpPr>
            <p:cNvPr id="18" name="Oval 17"/>
            <p:cNvSpPr/>
            <p:nvPr/>
          </p:nvSpPr>
          <p:spPr bwMode="auto">
            <a:xfrm>
              <a:off x="3582824" y="3306436"/>
              <a:ext cx="1960889" cy="1951802"/>
            </a:xfrm>
            <a:prstGeom prst="ellipse">
              <a:avLst/>
            </a:prstGeom>
            <a:solidFill>
              <a:schemeClr val="bg1"/>
            </a:solidFill>
            <a:ln w="38100">
              <a:solidFill>
                <a:schemeClr val="bg1">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1" hangingPunct="1"/>
              <a:endParaRPr lang="en-SG" sz="2000" dirty="0">
                <a:solidFill>
                  <a:schemeClr val="tx1"/>
                </a:solidFill>
                <a:latin typeface="Tahoma" pitchFamily="34" charset="0"/>
              </a:endParaRPr>
            </a:p>
            <a:p>
              <a:pPr algn="ctr" eaLnBrk="1" hangingPunct="1"/>
              <a:endParaRPr lang="en-SG" sz="2000" dirty="0">
                <a:solidFill>
                  <a:schemeClr val="tx1"/>
                </a:solidFill>
                <a:latin typeface="Tahoma" pitchFamily="34" charset="0"/>
              </a:endParaRPr>
            </a:p>
            <a:p>
              <a:pPr algn="ctr" eaLnBrk="1" hangingPunct="1"/>
              <a:endParaRPr lang="en-SG" sz="2000" dirty="0">
                <a:solidFill>
                  <a:schemeClr val="tx1"/>
                </a:solidFill>
                <a:latin typeface="Tahoma" pitchFamily="34" charset="0"/>
              </a:endParaRPr>
            </a:p>
            <a:p>
              <a:pPr algn="ctr" eaLnBrk="1" hangingPunct="1"/>
              <a:r>
                <a:rPr lang="en-SG" sz="2000" dirty="0">
                  <a:solidFill>
                    <a:schemeClr val="tx1"/>
                  </a:solidFill>
                  <a:latin typeface="Tahoma" pitchFamily="34" charset="0"/>
                </a:rPr>
                <a:t>API</a:t>
              </a:r>
            </a:p>
            <a:p>
              <a:pPr algn="ctr" eaLnBrk="1" hangingPunct="1"/>
              <a:r>
                <a:rPr lang="en-SG" sz="2000" dirty="0">
                  <a:solidFill>
                    <a:schemeClr val="tx1"/>
                  </a:solidFill>
                  <a:latin typeface="Tahoma" pitchFamily="34" charset="0"/>
                </a:rPr>
                <a:t>Gateway</a:t>
              </a:r>
            </a:p>
          </p:txBody>
        </p:sp>
        <p:pic>
          <p:nvPicPr>
            <p:cNvPr id="10" name="Picture 9" descr="Cogwheels Gears Racks · Free vector graphic o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4682" y="3466672"/>
              <a:ext cx="1492999" cy="1006410"/>
            </a:xfrm>
            <a:prstGeom prst="rect">
              <a:avLst/>
            </a:prstGeom>
          </p:spPr>
        </p:pic>
      </p:grpSp>
      <p:sp>
        <p:nvSpPr>
          <p:cNvPr id="25" name="Rectangle 24">
            <a:extLst>
              <a:ext uri="{FF2B5EF4-FFF2-40B4-BE49-F238E27FC236}">
                <a16:creationId xmlns:a16="http://schemas.microsoft.com/office/drawing/2014/main" id="{1648F7F0-14F1-4A79-B278-9806E8081041}"/>
              </a:ext>
            </a:extLst>
          </p:cNvPr>
          <p:cNvSpPr/>
          <p:nvPr/>
        </p:nvSpPr>
        <p:spPr bwMode="auto">
          <a:xfrm>
            <a:off x="5665170" y="3506984"/>
            <a:ext cx="2818098" cy="13785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SG" sz="2400" dirty="0">
                <a:solidFill>
                  <a:srgbClr val="7AC477"/>
                </a:solidFill>
                <a:latin typeface="Tahoma" pitchFamily="34" charset="0"/>
              </a:rPr>
              <a:t>Enterprise </a:t>
            </a:r>
            <a:r>
              <a:rPr kumimoji="0" lang="en-SG" sz="2400" b="1" i="0" u="none" strike="noStrike" cap="none" normalizeH="0" baseline="0" dirty="0">
                <a:ln>
                  <a:noFill/>
                </a:ln>
                <a:solidFill>
                  <a:schemeClr val="tx1"/>
                </a:solidFill>
                <a:effectLst/>
                <a:latin typeface="Tahoma" pitchFamily="34" charset="0"/>
              </a:rPr>
              <a:t>(Micro)Services</a:t>
            </a:r>
            <a:endParaRPr kumimoji="0" lang="en-GB" sz="2400" b="1" i="0" u="none" strike="noStrike" cap="none" normalizeH="0" baseline="0" dirty="0">
              <a:ln>
                <a:noFill/>
              </a:ln>
              <a:solidFill>
                <a:schemeClr val="tx1"/>
              </a:solidFill>
              <a:effectLst/>
              <a:latin typeface="Tahoma" pitchFamily="34" charset="0"/>
            </a:endParaRPr>
          </a:p>
        </p:txBody>
      </p:sp>
      <p:sp>
        <p:nvSpPr>
          <p:cNvPr id="30" name="Rectangle 29">
            <a:extLst>
              <a:ext uri="{FF2B5EF4-FFF2-40B4-BE49-F238E27FC236}">
                <a16:creationId xmlns:a16="http://schemas.microsoft.com/office/drawing/2014/main" id="{19B7CA0A-4726-43D4-96BB-4276B208B1AF}"/>
              </a:ext>
            </a:extLst>
          </p:cNvPr>
          <p:cNvSpPr/>
          <p:nvPr/>
        </p:nvSpPr>
        <p:spPr bwMode="auto">
          <a:xfrm>
            <a:off x="5842128" y="3876472"/>
            <a:ext cx="2818098" cy="13785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SG" sz="2400" dirty="0">
                <a:solidFill>
                  <a:srgbClr val="7AC477"/>
                </a:solidFill>
                <a:latin typeface="Tahoma" pitchFamily="34" charset="0"/>
              </a:rPr>
              <a:t>Enterprise </a:t>
            </a:r>
            <a:r>
              <a:rPr kumimoji="0" lang="en-SG" sz="2400" b="1" i="0" u="none" strike="noStrike" cap="none" normalizeH="0" baseline="0" dirty="0">
                <a:ln>
                  <a:noFill/>
                </a:ln>
                <a:solidFill>
                  <a:schemeClr val="tx1"/>
                </a:solidFill>
                <a:effectLst/>
                <a:latin typeface="Tahoma" pitchFamily="34" charset="0"/>
              </a:rPr>
              <a:t>(Micro)Services</a:t>
            </a:r>
            <a:endParaRPr kumimoji="0" lang="en-GB" sz="2400" b="1" i="0" u="none" strike="noStrike" cap="none" normalizeH="0" baseline="0" dirty="0">
              <a:ln>
                <a:noFill/>
              </a:ln>
              <a:solidFill>
                <a:schemeClr val="tx1"/>
              </a:solidFill>
              <a:effectLst/>
              <a:latin typeface="Tahoma" pitchFamily="34" charset="0"/>
            </a:endParaRPr>
          </a:p>
        </p:txBody>
      </p:sp>
      <p:sp>
        <p:nvSpPr>
          <p:cNvPr id="32" name="Rectangle 31">
            <a:extLst>
              <a:ext uri="{FF2B5EF4-FFF2-40B4-BE49-F238E27FC236}">
                <a16:creationId xmlns:a16="http://schemas.microsoft.com/office/drawing/2014/main" id="{E266B1C0-F42B-45AE-9654-90D17A5B1653}"/>
              </a:ext>
            </a:extLst>
          </p:cNvPr>
          <p:cNvSpPr/>
          <p:nvPr/>
        </p:nvSpPr>
        <p:spPr bwMode="auto">
          <a:xfrm>
            <a:off x="6019086" y="4256003"/>
            <a:ext cx="2818098" cy="13785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SG" sz="2400" dirty="0">
                <a:solidFill>
                  <a:srgbClr val="7AC477"/>
                </a:solidFill>
                <a:latin typeface="Tahoma" pitchFamily="34" charset="0"/>
              </a:rPr>
              <a:t>Enterprise </a:t>
            </a:r>
            <a:r>
              <a:rPr kumimoji="0" lang="en-SG" sz="2400" b="1" i="0" u="none" strike="noStrike" cap="none" normalizeH="0" baseline="0" dirty="0">
                <a:ln>
                  <a:noFill/>
                </a:ln>
                <a:solidFill>
                  <a:schemeClr val="tx1"/>
                </a:solidFill>
                <a:effectLst/>
                <a:latin typeface="Tahoma" pitchFamily="34" charset="0"/>
              </a:rPr>
              <a:t>(Micro)Services</a:t>
            </a:r>
            <a:endParaRPr kumimoji="0" lang="en-GB" sz="2400" b="1" i="0" u="none" strike="noStrike" cap="none" normalizeH="0" baseline="0" dirty="0">
              <a:ln>
                <a:noFill/>
              </a:ln>
              <a:solidFill>
                <a:schemeClr val="tx1"/>
              </a:solidFill>
              <a:effectLst/>
              <a:latin typeface="Tahoma" pitchFamily="34" charset="0"/>
            </a:endParaRPr>
          </a:p>
        </p:txBody>
      </p:sp>
      <p:sp>
        <p:nvSpPr>
          <p:cNvPr id="35" name="Rectangle 34">
            <a:extLst>
              <a:ext uri="{FF2B5EF4-FFF2-40B4-BE49-F238E27FC236}">
                <a16:creationId xmlns:a16="http://schemas.microsoft.com/office/drawing/2014/main" id="{73F15BAF-6B0E-4EA7-B54D-2935FC5A5BF5}"/>
              </a:ext>
            </a:extLst>
          </p:cNvPr>
          <p:cNvSpPr/>
          <p:nvPr/>
        </p:nvSpPr>
        <p:spPr bwMode="auto">
          <a:xfrm>
            <a:off x="6196044" y="4634253"/>
            <a:ext cx="2818098" cy="13785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SG" sz="2400" dirty="0">
                <a:solidFill>
                  <a:srgbClr val="7AC477"/>
                </a:solidFill>
                <a:latin typeface="Tahoma" pitchFamily="34" charset="0"/>
              </a:rPr>
              <a:t>Enterprise </a:t>
            </a:r>
            <a:r>
              <a:rPr kumimoji="0" lang="en-SG" sz="2400" b="1" i="0" u="none" strike="noStrike" cap="none" normalizeH="0" baseline="0" dirty="0">
                <a:ln>
                  <a:noFill/>
                </a:ln>
                <a:solidFill>
                  <a:schemeClr val="tx1"/>
                </a:solidFill>
                <a:effectLst/>
                <a:latin typeface="Tahoma" pitchFamily="34" charset="0"/>
              </a:rPr>
              <a:t>(Micro)Services</a:t>
            </a:r>
            <a:endParaRPr kumimoji="0" lang="en-GB" sz="2400" b="1" i="0" u="none" strike="noStrike" cap="none" normalizeH="0" baseline="0" dirty="0">
              <a:ln>
                <a:noFill/>
              </a:ln>
              <a:solidFill>
                <a:schemeClr val="tx1"/>
              </a:solidFill>
              <a:effectLst/>
              <a:latin typeface="Tahoma" pitchFamily="34" charset="0"/>
            </a:endParaRPr>
          </a:p>
        </p:txBody>
      </p:sp>
      <p:cxnSp>
        <p:nvCxnSpPr>
          <p:cNvPr id="39" name="Straight Arrow Connector 38">
            <a:extLst>
              <a:ext uri="{FF2B5EF4-FFF2-40B4-BE49-F238E27FC236}">
                <a16:creationId xmlns:a16="http://schemas.microsoft.com/office/drawing/2014/main" id="{BE6660EC-FA81-47CC-81E3-2F30D343B2E8}"/>
              </a:ext>
            </a:extLst>
          </p:cNvPr>
          <p:cNvCxnSpPr>
            <a:cxnSpLocks/>
            <a:endCxn id="6" idx="1"/>
          </p:cNvCxnSpPr>
          <p:nvPr/>
        </p:nvCxnSpPr>
        <p:spPr bwMode="auto">
          <a:xfrm flipV="1">
            <a:off x="4837437" y="3826782"/>
            <a:ext cx="660163" cy="105172"/>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F4B67A6-D96B-4558-A125-36838E648376}"/>
              </a:ext>
            </a:extLst>
          </p:cNvPr>
          <p:cNvCxnSpPr>
            <a:cxnSpLocks/>
            <a:endCxn id="25" idx="1"/>
          </p:cNvCxnSpPr>
          <p:nvPr/>
        </p:nvCxnSpPr>
        <p:spPr bwMode="auto">
          <a:xfrm flipV="1">
            <a:off x="5008004" y="4196270"/>
            <a:ext cx="657166" cy="126737"/>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DF00446C-804A-4D2B-8D46-BC51319AC3F7}"/>
              </a:ext>
            </a:extLst>
          </p:cNvPr>
          <p:cNvCxnSpPr>
            <a:cxnSpLocks/>
            <a:stCxn id="18" idx="6"/>
            <a:endCxn id="30" idx="1"/>
          </p:cNvCxnSpPr>
          <p:nvPr/>
        </p:nvCxnSpPr>
        <p:spPr bwMode="auto">
          <a:xfrm flipV="1">
            <a:off x="5077078" y="4565758"/>
            <a:ext cx="765050" cy="46196"/>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E21D9B54-618D-4D74-A777-9BEECF08589B}"/>
              </a:ext>
            </a:extLst>
          </p:cNvPr>
          <p:cNvCxnSpPr>
            <a:cxnSpLocks/>
            <a:endCxn id="32" idx="1"/>
          </p:cNvCxnSpPr>
          <p:nvPr/>
        </p:nvCxnSpPr>
        <p:spPr bwMode="auto">
          <a:xfrm>
            <a:off x="5077078" y="4894198"/>
            <a:ext cx="942008" cy="51091"/>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806830C-B6B7-469C-B83C-E45CAC9FBC9C}"/>
              </a:ext>
            </a:extLst>
          </p:cNvPr>
          <p:cNvCxnSpPr>
            <a:cxnSpLocks/>
            <a:endCxn id="35" idx="1"/>
          </p:cNvCxnSpPr>
          <p:nvPr/>
        </p:nvCxnSpPr>
        <p:spPr bwMode="auto">
          <a:xfrm>
            <a:off x="4953000" y="5160392"/>
            <a:ext cx="1243044" cy="163147"/>
          </a:xfrm>
          <a:prstGeom prst="straightConnector1">
            <a:avLst/>
          </a:prstGeom>
          <a:ln w="19050">
            <a:headEnd type="triangl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0921211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Flow_SignoffStatus xmlns="1b6a39ee-1380-4096-9882-8248104ba7f7" xsi:nil="true"/>
    <TaxCatchAll xmlns="4604cec2-e769-4190-9d56-5d48f74b6442" xsi:nil="true"/>
    <lcf76f155ced4ddcb4097134ff3c332f xmlns="1b6a39ee-1380-4096-9882-8248104ba7f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bde758018527673dec61c043b0c1aa5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1b7d64c108a8f78d9a38448273c78380"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1E10EA-34E6-4718-9386-B1BA242E856E}">
  <ds:schemaRefs>
    <ds:schemaRef ds:uri="http://schemas.microsoft.com/office/2006/documentManagement/types"/>
    <ds:schemaRef ds:uri="http://www.w3.org/XML/1998/namespace"/>
    <ds:schemaRef ds:uri="http://schemas.microsoft.com/office/2006/metadata/properties"/>
    <ds:schemaRef ds:uri="1b6a39ee-1380-4096-9882-8248104ba7f7"/>
    <ds:schemaRef ds:uri="http://schemas.microsoft.com/office/infopath/2007/PartnerControls"/>
    <ds:schemaRef ds:uri="http://purl.org/dc/terms/"/>
    <ds:schemaRef ds:uri="http://purl.org/dc/elements/1.1/"/>
    <ds:schemaRef ds:uri="http://schemas.openxmlformats.org/package/2006/metadata/core-properties"/>
    <ds:schemaRef ds:uri="4604cec2-e769-4190-9d56-5d48f74b6442"/>
    <ds:schemaRef ds:uri="http://purl.org/dc/dcmitype/"/>
    <ds:schemaRef ds:uri="http://schemas.microsoft.com/sharepoint/v3"/>
  </ds:schemaRefs>
</ds:datastoreItem>
</file>

<file path=customXml/itemProps2.xml><?xml version="1.0" encoding="utf-8"?>
<ds:datastoreItem xmlns:ds="http://schemas.openxmlformats.org/officeDocument/2006/customXml" ds:itemID="{3DB45DA6-8CCF-408A-B42F-EF94C8A18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0AA26-20C3-4FCE-8C93-4A0236A96B2B}">
  <ds:schemaRefs>
    <ds:schemaRef ds:uri="http://schemas.microsoft.com/sharepoint/v3/contenttype/forms"/>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11638</TotalTime>
  <Words>1049</Words>
  <Application>Microsoft Office PowerPoint</Application>
  <PresentationFormat>On-screen Show (4:3)</PresentationFormat>
  <Paragraphs>139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Tahoma</vt:lpstr>
      <vt:lpstr>Times New Roman</vt:lpstr>
      <vt:lpstr>Wingdings</vt:lpstr>
      <vt:lpstr>Blends</vt:lpstr>
      <vt:lpstr>API Gateway ---Concept</vt:lpstr>
      <vt:lpstr>Outline</vt:lpstr>
      <vt:lpstr>Example: Microservice Interaction Diagram   – Browse books</vt:lpstr>
      <vt:lpstr>Example: Microservice Interaction Diagram           – Place an order</vt:lpstr>
      <vt:lpstr>Sample Solution: Alternative Microservice Interaction Diagram      – A warehouse operator processes a shipping record</vt:lpstr>
      <vt:lpstr>When there are too many services…</vt:lpstr>
      <vt:lpstr>API Gateway comes to the rescue…</vt:lpstr>
      <vt:lpstr>Enterprise Service Bus</vt:lpstr>
      <vt:lpstr>API Gateway</vt:lpstr>
      <vt:lpstr>Functionalities and Benefits of API Gateway</vt:lpstr>
      <vt:lpstr>Disadvantages of API Gateway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JIANG Lingxiao</cp:lastModifiedBy>
  <cp:revision>704</cp:revision>
  <dcterms:created xsi:type="dcterms:W3CDTF">1601-01-01T00:00:00Z</dcterms:created>
  <dcterms:modified xsi:type="dcterms:W3CDTF">2025-03-11T01:54:06Z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ies>
</file>