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6"/>
  </p:notesMasterIdLst>
  <p:sldIdLst>
    <p:sldId id="319" r:id="rId5"/>
    <p:sldId id="368" r:id="rId6"/>
    <p:sldId id="472" r:id="rId7"/>
    <p:sldId id="489" r:id="rId8"/>
    <p:sldId id="420" r:id="rId9"/>
    <p:sldId id="430" r:id="rId10"/>
    <p:sldId id="491" r:id="rId11"/>
    <p:sldId id="490" r:id="rId12"/>
    <p:sldId id="419" r:id="rId13"/>
    <p:sldId id="492" r:id="rId14"/>
    <p:sldId id="43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509AA-C849-A760-6793-F52D41B8F971}" name="JIANG Lingxiao" initials="" userId="S::lxjiang@smu.edu.sg::1042c31d-ca89-4d94-b38a-2df9a8951651" providerId="AD"/>
  <p188:author id="{BCFB2CDA-6665-FE42-4FB8-4BD22A873E77}" name="THIANG Lay Foo" initials="TF" userId="S::lfthiang@smu.edu.sg::f66ddd3b-8fd8-4b00-a4df-dc833c3567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200"/>
    <a:srgbClr val="0000CC"/>
    <a:srgbClr val="DDDDDD"/>
    <a:srgbClr val="CC00FF"/>
    <a:srgbClr val="7AC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E7D9D-2394-462C-B9B0-14E60B5055DC}" v="69" dt="2025-03-11T16:59:39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0" autoAdjust="0"/>
    <p:restoredTop sz="75742" autoAdjust="0"/>
  </p:normalViewPr>
  <p:slideViewPr>
    <p:cSldViewPr showGuides="1">
      <p:cViewPr>
        <p:scale>
          <a:sx n="75" d="100"/>
          <a:sy n="75" d="100"/>
        </p:scale>
        <p:origin x="1068" y="36"/>
      </p:cViewPr>
      <p:guideLst>
        <p:guide orient="horz" pos="768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 Lingxiao" userId="1042c31d-ca89-4d94-b38a-2df9a8951651" providerId="ADAL" clId="{A48171CF-C674-46EF-BB9D-6C3F82CF282E}"/>
    <pc:docChg chg="undo custSel modSld">
      <pc:chgData name="JIANG Lingxiao" userId="1042c31d-ca89-4d94-b38a-2df9a8951651" providerId="ADAL" clId="{A48171CF-C674-46EF-BB9D-6C3F82CF282E}" dt="2021-02-19T04:18:00.143" v="206" actId="20577"/>
      <pc:docMkLst>
        <pc:docMk/>
      </pc:docMkLst>
      <pc:sldChg chg="modSp modNotesTx">
        <pc:chgData name="JIANG Lingxiao" userId="1042c31d-ca89-4d94-b38a-2df9a8951651" providerId="ADAL" clId="{A48171CF-C674-46EF-BB9D-6C3F82CF282E}" dt="2021-02-19T04:18:00.143" v="206" actId="20577"/>
        <pc:sldMkLst>
          <pc:docMk/>
          <pc:sldMk cId="2509212113" sldId="467"/>
        </pc:sldMkLst>
      </pc:sldChg>
      <pc:sldChg chg="modSp">
        <pc:chgData name="JIANG Lingxiao" userId="1042c31d-ca89-4d94-b38a-2df9a8951651" providerId="ADAL" clId="{A48171CF-C674-46EF-BB9D-6C3F82CF282E}" dt="2021-02-17T11:15:22.653" v="69" actId="20577"/>
        <pc:sldMkLst>
          <pc:docMk/>
          <pc:sldMk cId="2261390729" sldId="472"/>
        </pc:sldMkLst>
      </pc:sldChg>
      <pc:sldChg chg="modSp">
        <pc:chgData name="JIANG Lingxiao" userId="1042c31d-ca89-4d94-b38a-2df9a8951651" providerId="ADAL" clId="{A48171CF-C674-46EF-BB9D-6C3F82CF282E}" dt="2021-02-17T11:16:41.841" v="115" actId="113"/>
        <pc:sldMkLst>
          <pc:docMk/>
          <pc:sldMk cId="1357390356" sldId="473"/>
        </pc:sldMkLst>
      </pc:sldChg>
      <pc:sldChg chg="modNotesTx">
        <pc:chgData name="JIANG Lingxiao" userId="1042c31d-ca89-4d94-b38a-2df9a8951651" providerId="ADAL" clId="{A48171CF-C674-46EF-BB9D-6C3F82CF282E}" dt="2021-02-19T04:15:32.344" v="194" actId="20577"/>
        <pc:sldMkLst>
          <pc:docMk/>
          <pc:sldMk cId="889467980" sldId="476"/>
        </pc:sldMkLst>
      </pc:sldChg>
    </pc:docChg>
  </pc:docChgLst>
  <pc:docChgLst>
    <pc:chgData name="JIANG Lingxiao" userId="1042c31d-ca89-4d94-b38a-2df9a8951651" providerId="ADAL" clId="{0F6F064F-7F1B-4D71-8B49-5BBADB059ED0}"/>
    <pc:docChg chg="undo custSel addSld delSld modSld sldOrd">
      <pc:chgData name="JIANG Lingxiao" userId="1042c31d-ca89-4d94-b38a-2df9a8951651" providerId="ADAL" clId="{0F6F064F-7F1B-4D71-8B49-5BBADB059ED0}" dt="2024-01-19T02:27:59.003" v="1185" actId="47"/>
      <pc:docMkLst>
        <pc:docMk/>
      </pc:docMkLst>
      <pc:sldChg chg="addSp delSp modSp mod delAnim modAnim modNotesTx">
        <pc:chgData name="JIANG Lingxiao" userId="1042c31d-ca89-4d94-b38a-2df9a8951651" providerId="ADAL" clId="{0F6F064F-7F1B-4D71-8B49-5BBADB059ED0}" dt="2024-01-19T01:58:41.161" v="903"/>
        <pc:sldMkLst>
          <pc:docMk/>
          <pc:sldMk cId="1715474825" sldId="419"/>
        </pc:sldMkLst>
      </pc:sldChg>
      <pc:sldChg chg="addSp delSp modSp mod addAnim delAnim modAnim delCm">
        <pc:chgData name="JIANG Lingxiao" userId="1042c31d-ca89-4d94-b38a-2df9a8951651" providerId="ADAL" clId="{0F6F064F-7F1B-4D71-8B49-5BBADB059ED0}" dt="2024-01-19T02:26:17.485" v="1184" actId="1037"/>
        <pc:sldMkLst>
          <pc:docMk/>
          <pc:sldMk cId="171579343" sldId="43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IANG Lingxiao" userId="1042c31d-ca89-4d94-b38a-2df9a8951651" providerId="ADAL" clId="{0F6F064F-7F1B-4D71-8B49-5BBADB059ED0}" dt="2024-01-19T02:01:04.583" v="904"/>
              <pc2:cmMkLst xmlns:pc2="http://schemas.microsoft.com/office/powerpoint/2019/9/main/command">
                <pc:docMk/>
                <pc:sldMk cId="171579343" sldId="431"/>
                <pc2:cmMk id="{2B9293C3-17F1-4364-A76C-3B4A547AEE07}"/>
              </pc2:cmMkLst>
            </pc226:cmChg>
          </p:ext>
        </pc:extLst>
      </pc:sldChg>
      <pc:sldChg chg="modSp mod">
        <pc:chgData name="JIANG Lingxiao" userId="1042c31d-ca89-4d94-b38a-2df9a8951651" providerId="ADAL" clId="{0F6F064F-7F1B-4D71-8B49-5BBADB059ED0}" dt="2024-01-19T01:11:37.978" v="2" actId="207"/>
        <pc:sldMkLst>
          <pc:docMk/>
          <pc:sldMk cId="2261390729" sldId="472"/>
        </pc:sldMkLst>
      </pc:sldChg>
      <pc:sldChg chg="add ord">
        <pc:chgData name="JIANG Lingxiao" userId="1042c31d-ca89-4d94-b38a-2df9a8951651" providerId="ADAL" clId="{0F6F064F-7F1B-4D71-8B49-5BBADB059ED0}" dt="2024-01-19T01:19:31.564" v="31"/>
        <pc:sldMkLst>
          <pc:docMk/>
          <pc:sldMk cId="3583844662" sldId="490"/>
        </pc:sldMkLst>
      </pc:sldChg>
      <pc:sldChg chg="add del">
        <pc:chgData name="JIANG Lingxiao" userId="1042c31d-ca89-4d94-b38a-2df9a8951651" providerId="ADAL" clId="{0F6F064F-7F1B-4D71-8B49-5BBADB059ED0}" dt="2024-01-19T02:27:59.003" v="1185" actId="47"/>
        <pc:sldMkLst>
          <pc:docMk/>
          <pc:sldMk cId="2075182684" sldId="491"/>
        </pc:sldMkLst>
      </pc:sldChg>
    </pc:docChg>
  </pc:docChgLst>
  <pc:docChgLst>
    <pc:chgData name="THIANG Lay Foo" userId="S::lfthiang@smu.edu.sg::f66ddd3b-8fd8-4b00-a4df-dc833c3567cb" providerId="AD" clId="Web-{7807DE74-849F-9ACA-2A9D-2E8D14FB081A}"/>
    <pc:docChg chg="mod">
      <pc:chgData name="THIANG Lay Foo" userId="S::lfthiang@smu.edu.sg::f66ddd3b-8fd8-4b00-a4df-dc833c3567cb" providerId="AD" clId="Web-{7807DE74-849F-9ACA-2A9D-2E8D14FB081A}" dt="2024-01-15T01:11:36.916" v="3"/>
      <pc:docMkLst>
        <pc:docMk/>
      </pc:docMkLst>
      <pc:sldChg chg="addCm modCm">
        <pc:chgData name="THIANG Lay Foo" userId="S::lfthiang@smu.edu.sg::f66ddd3b-8fd8-4b00-a4df-dc833c3567cb" providerId="AD" clId="Web-{7807DE74-849F-9ACA-2A9D-2E8D14FB081A}" dt="2024-01-15T01:11:36.916" v="3"/>
        <pc:sldMkLst>
          <pc:docMk/>
          <pc:sldMk cId="171579343" sldId="43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THIANG Lay Foo" userId="S::lfthiang@smu.edu.sg::f66ddd3b-8fd8-4b00-a4df-dc833c3567cb" providerId="AD" clId="Web-{7807DE74-849F-9ACA-2A9D-2E8D14FB081A}" dt="2024-01-15T01:11:36.916" v="3"/>
              <pc2:cmMkLst xmlns:pc2="http://schemas.microsoft.com/office/powerpoint/2019/9/main/command">
                <pc:docMk/>
                <pc:sldMk cId="171579343" sldId="431"/>
                <pc2:cmMk id="{2B9293C3-17F1-4364-A76C-3B4A547AEE07}"/>
              </pc2:cmMkLst>
            </pc226:cmChg>
          </p:ext>
        </pc:extLst>
      </pc:sldChg>
    </pc:docChg>
  </pc:docChgLst>
  <pc:docChgLst>
    <pc:chgData name="Alan MEGARGEL" userId="S::alanmegargel@smu.edu.sg::e9791401-61ba-4ab0-b0a3-856677d2123a" providerId="AD" clId="Web-{463BA6EB-D7BF-4B17-C24A-B38C5D41E1D1}"/>
    <pc:docChg chg="modSld">
      <pc:chgData name="Alan MEGARGEL" userId="S::alanmegargel@smu.edu.sg::e9791401-61ba-4ab0-b0a3-856677d2123a" providerId="AD" clId="Web-{463BA6EB-D7BF-4B17-C24A-B38C5D41E1D1}" dt="2021-02-18T06:51:55.151" v="437"/>
      <pc:docMkLst>
        <pc:docMk/>
      </pc:docMkLst>
      <pc:sldChg chg="modSp modNotes">
        <pc:chgData name="Alan MEGARGEL" userId="S::alanmegargel@smu.edu.sg::e9791401-61ba-4ab0-b0a3-856677d2123a" providerId="AD" clId="Web-{463BA6EB-D7BF-4B17-C24A-B38C5D41E1D1}" dt="2021-02-18T06:51:55.151" v="437"/>
        <pc:sldMkLst>
          <pc:docMk/>
          <pc:sldMk cId="2509212113" sldId="467"/>
        </pc:sldMkLst>
      </pc:sldChg>
      <pc:sldChg chg="modNotes">
        <pc:chgData name="Alan MEGARGEL" userId="S::alanmegargel@smu.edu.sg::e9791401-61ba-4ab0-b0a3-856677d2123a" providerId="AD" clId="Web-{463BA6EB-D7BF-4B17-C24A-B38C5D41E1D1}" dt="2021-02-18T06:31:14.561" v="8"/>
        <pc:sldMkLst>
          <pc:docMk/>
          <pc:sldMk cId="889467980" sldId="476"/>
        </pc:sldMkLst>
      </pc:sldChg>
    </pc:docChg>
  </pc:docChgLst>
  <pc:docChgLst>
    <pc:chgData name="THIANG Lay Foo" userId="S::lfthiang@smu.edu.sg::f66ddd3b-8fd8-4b00-a4df-dc833c3567cb" providerId="AD" clId="Web-{5686C047-DDD2-99BB-2D7E-B26D084994FF}"/>
    <pc:docChg chg="">
      <pc:chgData name="THIANG Lay Foo" userId="S::lfthiang@smu.edu.sg::f66ddd3b-8fd8-4b00-a4df-dc833c3567cb" providerId="AD" clId="Web-{5686C047-DDD2-99BB-2D7E-B26D084994FF}" dt="2024-01-15T01:58:39.406" v="0"/>
      <pc:docMkLst>
        <pc:docMk/>
      </pc:docMkLst>
      <pc:sldChg chg="modCm">
        <pc:chgData name="THIANG Lay Foo" userId="S::lfthiang@smu.edu.sg::f66ddd3b-8fd8-4b00-a4df-dc833c3567cb" providerId="AD" clId="Web-{5686C047-DDD2-99BB-2D7E-B26D084994FF}" dt="2024-01-15T01:58:39.406" v="0"/>
        <pc:sldMkLst>
          <pc:docMk/>
          <pc:sldMk cId="171579343" sldId="43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THIANG Lay Foo" userId="S::lfthiang@smu.edu.sg::f66ddd3b-8fd8-4b00-a4df-dc833c3567cb" providerId="AD" clId="Web-{5686C047-DDD2-99BB-2D7E-B26D084994FF}" dt="2024-01-15T01:58:39.406" v="0"/>
              <pc2:cmMkLst xmlns:pc2="http://schemas.microsoft.com/office/powerpoint/2019/9/main/command">
                <pc:docMk/>
                <pc:sldMk cId="171579343" sldId="431"/>
                <pc2:cmMk id="{2B9293C3-17F1-4364-A76C-3B4A547AEE07}"/>
              </pc2:cmMkLst>
              <pc226:cmRplyChg chg="add">
                <pc226:chgData name="THIANG Lay Foo" userId="S::lfthiang@smu.edu.sg::f66ddd3b-8fd8-4b00-a4df-dc833c3567cb" providerId="AD" clId="Web-{5686C047-DDD2-99BB-2D7E-B26D084994FF}" dt="2024-01-15T01:58:39.406" v="0"/>
                <pc2:cmRplyMkLst xmlns:pc2="http://schemas.microsoft.com/office/powerpoint/2019/9/main/command">
                  <pc:docMk/>
                  <pc:sldMk cId="171579343" sldId="431"/>
                  <pc2:cmMk id="{2B9293C3-17F1-4364-A76C-3B4A547AEE07}"/>
                  <pc2:cmRplyMk id="{A4889A86-79FA-47EB-ACE4-926DA971F990}"/>
                </pc2:cmRplyMkLst>
              </pc226:cmRplyChg>
            </pc226:cmChg>
          </p:ext>
        </pc:extLst>
      </pc:sldChg>
    </pc:docChg>
  </pc:docChgLst>
  <pc:docChgLst>
    <pc:chgData name="JIANG Lingxiao" userId="1042c31d-ca89-4d94-b38a-2df9a8951651" providerId="ADAL" clId="{317E7D9D-2394-462C-B9B0-14E60B5055DC}"/>
    <pc:docChg chg="undo redo custSel addSld modSld sldOrd">
      <pc:chgData name="JIANG Lingxiao" userId="1042c31d-ca89-4d94-b38a-2df9a8951651" providerId="ADAL" clId="{317E7D9D-2394-462C-B9B0-14E60B5055DC}" dt="2025-03-11T16:59:39.714" v="523" actId="20577"/>
      <pc:docMkLst>
        <pc:docMk/>
      </pc:docMkLst>
      <pc:sldChg chg="addSp delSp modSp mod addAnim delAnim modAnim">
        <pc:chgData name="JIANG Lingxiao" userId="1042c31d-ca89-4d94-b38a-2df9a8951651" providerId="ADAL" clId="{317E7D9D-2394-462C-B9B0-14E60B5055DC}" dt="2025-03-11T16:59:39.714" v="523" actId="20577"/>
        <pc:sldMkLst>
          <pc:docMk/>
          <pc:sldMk cId="171579343" sldId="431"/>
        </pc:sldMkLst>
        <pc:spChg chg="mod">
          <ac:chgData name="JIANG Lingxiao" userId="1042c31d-ca89-4d94-b38a-2df9a8951651" providerId="ADAL" clId="{317E7D9D-2394-462C-B9B0-14E60B5055DC}" dt="2025-03-11T16:59:39.714" v="523" actId="20577"/>
          <ac:spMkLst>
            <pc:docMk/>
            <pc:sldMk cId="171579343" sldId="431"/>
            <ac:spMk id="2" creationId="{00000000-0000-0000-0000-000000000000}"/>
          </ac:spMkLst>
        </pc:spChg>
        <pc:spChg chg="add mod">
          <ac:chgData name="JIANG Lingxiao" userId="1042c31d-ca89-4d94-b38a-2df9a8951651" providerId="ADAL" clId="{317E7D9D-2394-462C-B9B0-14E60B5055DC}" dt="2025-03-11T16:35:48.280" v="371" actId="14100"/>
          <ac:spMkLst>
            <pc:docMk/>
            <pc:sldMk cId="171579343" sldId="431"/>
            <ac:spMk id="3" creationId="{FC3E32D1-98A8-183A-9AFD-A974BF41CC59}"/>
          </ac:spMkLst>
        </pc:spChg>
        <pc:spChg chg="mod">
          <ac:chgData name="JIANG Lingxiao" userId="1042c31d-ca89-4d94-b38a-2df9a8951651" providerId="ADAL" clId="{317E7D9D-2394-462C-B9B0-14E60B5055DC}" dt="2025-03-11T16:35:02.965" v="365" actId="20577"/>
          <ac:spMkLst>
            <pc:docMk/>
            <pc:sldMk cId="171579343" sldId="431"/>
            <ac:spMk id="11" creationId="{00000000-0000-0000-0000-000000000000}"/>
          </ac:spMkLst>
        </pc:spChg>
        <pc:spChg chg="mod topLvl">
          <ac:chgData name="JIANG Lingxiao" userId="1042c31d-ca89-4d94-b38a-2df9a8951651" providerId="ADAL" clId="{317E7D9D-2394-462C-B9B0-14E60B5055DC}" dt="2025-03-11T16:39:32.883" v="420" actId="478"/>
          <ac:spMkLst>
            <pc:docMk/>
            <pc:sldMk cId="171579343" sldId="431"/>
            <ac:spMk id="17" creationId="{00000000-0000-0000-0000-000000000000}"/>
          </ac:spMkLst>
        </pc:spChg>
        <pc:spChg chg="mod topLvl">
          <ac:chgData name="JIANG Lingxiao" userId="1042c31d-ca89-4d94-b38a-2df9a8951651" providerId="ADAL" clId="{317E7D9D-2394-462C-B9B0-14E60B5055DC}" dt="2025-03-11T16:38:33.602" v="406" actId="14100"/>
          <ac:spMkLst>
            <pc:docMk/>
            <pc:sldMk cId="171579343" sldId="431"/>
            <ac:spMk id="31" creationId="{00000000-0000-0000-0000-000000000000}"/>
          </ac:spMkLst>
        </pc:spChg>
        <pc:spChg chg="add mod">
          <ac:chgData name="JIANG Lingxiao" userId="1042c31d-ca89-4d94-b38a-2df9a8951651" providerId="ADAL" clId="{317E7D9D-2394-462C-B9B0-14E60B5055DC}" dt="2025-03-11T16:37:18.062" v="388" actId="1076"/>
          <ac:spMkLst>
            <pc:docMk/>
            <pc:sldMk cId="171579343" sldId="431"/>
            <ac:spMk id="34" creationId="{28EAC5AF-5D53-D805-5603-2262B96F6FDD}"/>
          </ac:spMkLst>
        </pc:spChg>
        <pc:spChg chg="add del mod">
          <ac:chgData name="JIANG Lingxiao" userId="1042c31d-ca89-4d94-b38a-2df9a8951651" providerId="ADAL" clId="{317E7D9D-2394-462C-B9B0-14E60B5055DC}" dt="2025-03-11T16:39:02.295" v="415" actId="21"/>
          <ac:spMkLst>
            <pc:docMk/>
            <pc:sldMk cId="171579343" sldId="431"/>
            <ac:spMk id="35" creationId="{C64C1635-B0A5-9FC9-7ADE-51551797359D}"/>
          </ac:spMkLst>
        </pc:spChg>
        <pc:spChg chg="add mod">
          <ac:chgData name="JIANG Lingxiao" userId="1042c31d-ca89-4d94-b38a-2df9a8951651" providerId="ADAL" clId="{317E7D9D-2394-462C-B9B0-14E60B5055DC}" dt="2025-03-11T16:56:39.953" v="488" actId="1076"/>
          <ac:spMkLst>
            <pc:docMk/>
            <pc:sldMk cId="171579343" sldId="431"/>
            <ac:spMk id="55" creationId="{C64C1635-B0A5-9FC9-7ADE-51551797359D}"/>
          </ac:spMkLst>
        </pc:spChg>
        <pc:spChg chg="add mod">
          <ac:chgData name="JIANG Lingxiao" userId="1042c31d-ca89-4d94-b38a-2df9a8951651" providerId="ADAL" clId="{317E7D9D-2394-462C-B9B0-14E60B5055DC}" dt="2025-03-11T16:57:00.658" v="493" actId="1076"/>
          <ac:spMkLst>
            <pc:docMk/>
            <pc:sldMk cId="171579343" sldId="431"/>
            <ac:spMk id="80" creationId="{24C816D6-4E81-518A-43FD-FDF50F7DCDEB}"/>
          </ac:spMkLst>
        </pc:spChg>
        <pc:grpChg chg="add del mod">
          <ac:chgData name="JIANG Lingxiao" userId="1042c31d-ca89-4d94-b38a-2df9a8951651" providerId="ADAL" clId="{317E7D9D-2394-462C-B9B0-14E60B5055DC}" dt="2025-03-11T16:39:32.883" v="420" actId="478"/>
          <ac:grpSpMkLst>
            <pc:docMk/>
            <pc:sldMk cId="171579343" sldId="431"/>
            <ac:grpSpMk id="18" creationId="{00000000-0000-0000-0000-000000000000}"/>
          </ac:grpSpMkLst>
        </pc:grpChg>
        <pc:grpChg chg="del mod">
          <ac:chgData name="JIANG Lingxiao" userId="1042c31d-ca89-4d94-b38a-2df9a8951651" providerId="ADAL" clId="{317E7D9D-2394-462C-B9B0-14E60B5055DC}" dt="2025-03-11T16:38:27.333" v="405" actId="165"/>
          <ac:grpSpMkLst>
            <pc:docMk/>
            <pc:sldMk cId="171579343" sldId="431"/>
            <ac:grpSpMk id="29" creationId="{00000000-0000-0000-0000-000000000000}"/>
          </ac:grpSpMkLst>
        </pc:grpChg>
        <pc:picChg chg="add del mod topLvl">
          <ac:chgData name="JIANG Lingxiao" userId="1042c31d-ca89-4d94-b38a-2df9a8951651" providerId="ADAL" clId="{317E7D9D-2394-462C-B9B0-14E60B5055DC}" dt="2025-03-11T16:39:32.883" v="420" actId="478"/>
          <ac:picMkLst>
            <pc:docMk/>
            <pc:sldMk cId="171579343" sldId="431"/>
            <ac:picMk id="5" creationId="{00000000-0000-0000-0000-000000000000}"/>
          </ac:picMkLst>
        </pc:picChg>
        <pc:picChg chg="mod">
          <ac:chgData name="JIANG Lingxiao" userId="1042c31d-ca89-4d94-b38a-2df9a8951651" providerId="ADAL" clId="{317E7D9D-2394-462C-B9B0-14E60B5055DC}" dt="2025-03-11T16:39:58.217" v="427" actId="1076"/>
          <ac:picMkLst>
            <pc:docMk/>
            <pc:sldMk cId="171579343" sldId="431"/>
            <ac:picMk id="19" creationId="{97A8EE40-CC75-8F0D-8952-065B083E2DAA}"/>
          </ac:picMkLst>
        </pc:picChg>
        <pc:picChg chg="del mod">
          <ac:chgData name="JIANG Lingxiao" userId="1042c31d-ca89-4d94-b38a-2df9a8951651" providerId="ADAL" clId="{317E7D9D-2394-462C-B9B0-14E60B5055DC}" dt="2025-03-11T16:56:52.638" v="490" actId="478"/>
          <ac:picMkLst>
            <pc:docMk/>
            <pc:sldMk cId="171579343" sldId="431"/>
            <ac:picMk id="20" creationId="{9A67C752-A3ED-863A-5871-D54F7BDB5C2F}"/>
          </ac:picMkLst>
        </pc:picChg>
        <pc:picChg chg="del mod">
          <ac:chgData name="JIANG Lingxiao" userId="1042c31d-ca89-4d94-b38a-2df9a8951651" providerId="ADAL" clId="{317E7D9D-2394-462C-B9B0-14E60B5055DC}" dt="2025-03-11T16:56:54.681" v="491" actId="478"/>
          <ac:picMkLst>
            <pc:docMk/>
            <pc:sldMk cId="171579343" sldId="431"/>
            <ac:picMk id="22" creationId="{7AAAE95F-D761-2068-A049-24E339671C4D}"/>
          </ac:picMkLst>
        </pc:picChg>
        <pc:picChg chg="add mod">
          <ac:chgData name="JIANG Lingxiao" userId="1042c31d-ca89-4d94-b38a-2df9a8951651" providerId="ADAL" clId="{317E7D9D-2394-462C-B9B0-14E60B5055DC}" dt="2025-03-11T16:53:08.102" v="462" actId="1076"/>
          <ac:picMkLst>
            <pc:docMk/>
            <pc:sldMk cId="171579343" sldId="431"/>
            <ac:picMk id="76" creationId="{E9DF795B-0542-3D33-60CD-07FAB2A7724D}"/>
          </ac:picMkLst>
        </pc:picChg>
        <pc:picChg chg="add mod">
          <ac:chgData name="JIANG Lingxiao" userId="1042c31d-ca89-4d94-b38a-2df9a8951651" providerId="ADAL" clId="{317E7D9D-2394-462C-B9B0-14E60B5055DC}" dt="2025-03-11T16:53:08.102" v="462" actId="1076"/>
          <ac:picMkLst>
            <pc:docMk/>
            <pc:sldMk cId="171579343" sldId="431"/>
            <ac:picMk id="77" creationId="{B0ADE5C1-533C-B3D9-FF95-E9628779A7EC}"/>
          </ac:picMkLst>
        </pc:picChg>
        <pc:picChg chg="mod topLvl">
          <ac:chgData name="JIANG Lingxiao" userId="1042c31d-ca89-4d94-b38a-2df9a8951651" providerId="ADAL" clId="{317E7D9D-2394-462C-B9B0-14E60B5055DC}" dt="2025-03-11T16:39:53.567" v="426" actId="1076"/>
          <ac:picMkLst>
            <pc:docMk/>
            <pc:sldMk cId="171579343" sldId="431"/>
            <ac:picMk id="2052" creationId="{00000000-0000-0000-0000-000000000000}"/>
          </ac:picMkLst>
        </pc:picChg>
        <pc:cxnChg chg="mod">
          <ac:chgData name="JIANG Lingxiao" userId="1042c31d-ca89-4d94-b38a-2df9a8951651" providerId="ADAL" clId="{317E7D9D-2394-462C-B9B0-14E60B5055DC}" dt="2025-03-11T16:58:43.557" v="501" actId="14100"/>
          <ac:cxnSpMkLst>
            <pc:docMk/>
            <pc:sldMk cId="171579343" sldId="431"/>
            <ac:cxnSpMk id="32" creationId="{FBC297FC-9092-C086-AC5F-00C62710D034}"/>
          </ac:cxnSpMkLst>
        </pc:cxnChg>
        <pc:cxnChg chg="del mod">
          <ac:chgData name="JIANG Lingxiao" userId="1042c31d-ca89-4d94-b38a-2df9a8951651" providerId="ADAL" clId="{317E7D9D-2394-462C-B9B0-14E60B5055DC}" dt="2025-03-11T16:54:01.498" v="468" actId="478"/>
          <ac:cxnSpMkLst>
            <pc:docMk/>
            <pc:sldMk cId="171579343" sldId="431"/>
            <ac:cxnSpMk id="36" creationId="{1A21A985-4623-3F38-47F3-9DEB89972AEC}"/>
          </ac:cxnSpMkLst>
        </pc:cxnChg>
        <pc:cxnChg chg="del mod">
          <ac:chgData name="JIANG Lingxiao" userId="1042c31d-ca89-4d94-b38a-2df9a8951651" providerId="ADAL" clId="{317E7D9D-2394-462C-B9B0-14E60B5055DC}" dt="2025-03-11T16:53:49.591" v="466" actId="478"/>
          <ac:cxnSpMkLst>
            <pc:docMk/>
            <pc:sldMk cId="171579343" sldId="431"/>
            <ac:cxnSpMk id="39" creationId="{64205D54-0F71-F43E-8098-2EED7907E0BE}"/>
          </ac:cxnSpMkLst>
        </pc:cxnChg>
        <pc:cxnChg chg="add del mod">
          <ac:chgData name="JIANG Lingxiao" userId="1042c31d-ca89-4d94-b38a-2df9a8951651" providerId="ADAL" clId="{317E7D9D-2394-462C-B9B0-14E60B5055DC}" dt="2025-03-11T16:47:43.749" v="457" actId="478"/>
          <ac:cxnSpMkLst>
            <pc:docMk/>
            <pc:sldMk cId="171579343" sldId="431"/>
            <ac:cxnSpMk id="50" creationId="{00000000-0000-0000-0000-000000000000}"/>
          </ac:cxnSpMkLst>
        </pc:cxnChg>
        <pc:cxnChg chg="mod">
          <ac:chgData name="JIANG Lingxiao" userId="1042c31d-ca89-4d94-b38a-2df9a8951651" providerId="ADAL" clId="{317E7D9D-2394-462C-B9B0-14E60B5055DC}" dt="2025-03-11T16:56:39.953" v="488" actId="1076"/>
          <ac:cxnSpMkLst>
            <pc:docMk/>
            <pc:sldMk cId="171579343" sldId="431"/>
            <ac:cxnSpMk id="53" creationId="{00000000-0000-0000-0000-000000000000}"/>
          </ac:cxnSpMkLst>
        </pc:cxnChg>
        <pc:cxnChg chg="del mod">
          <ac:chgData name="JIANG Lingxiao" userId="1042c31d-ca89-4d94-b38a-2df9a8951651" providerId="ADAL" clId="{317E7D9D-2394-462C-B9B0-14E60B5055DC}" dt="2025-03-11T16:56:46.030" v="489" actId="478"/>
          <ac:cxnSpMkLst>
            <pc:docMk/>
            <pc:sldMk cId="171579343" sldId="431"/>
            <ac:cxnSpMk id="57" creationId="{00000000-0000-0000-0000-000000000000}"/>
          </ac:cxnSpMkLst>
        </pc:cxnChg>
        <pc:cxnChg chg="mod">
          <ac:chgData name="JIANG Lingxiao" userId="1042c31d-ca89-4d94-b38a-2df9a8951651" providerId="ADAL" clId="{317E7D9D-2394-462C-B9B0-14E60B5055DC}" dt="2025-03-11T16:57:00.658" v="493" actId="1076"/>
          <ac:cxnSpMkLst>
            <pc:docMk/>
            <pc:sldMk cId="171579343" sldId="431"/>
            <ac:cxnSpMk id="58" creationId="{C6875781-0908-F774-1131-706011F03F0A}"/>
          </ac:cxnSpMkLst>
        </pc:cxnChg>
        <pc:cxnChg chg="del mod">
          <ac:chgData name="JIANG Lingxiao" userId="1042c31d-ca89-4d94-b38a-2df9a8951651" providerId="ADAL" clId="{317E7D9D-2394-462C-B9B0-14E60B5055DC}" dt="2025-03-11T16:54:24.353" v="473" actId="478"/>
          <ac:cxnSpMkLst>
            <pc:docMk/>
            <pc:sldMk cId="171579343" sldId="431"/>
            <ac:cxnSpMk id="60" creationId="{00000000-0000-0000-0000-000000000000}"/>
          </ac:cxnSpMkLst>
        </pc:cxnChg>
        <pc:cxnChg chg="mod">
          <ac:chgData name="JIANG Lingxiao" userId="1042c31d-ca89-4d94-b38a-2df9a8951651" providerId="ADAL" clId="{317E7D9D-2394-462C-B9B0-14E60B5055DC}" dt="2025-03-11T16:57:00.658" v="493" actId="1076"/>
          <ac:cxnSpMkLst>
            <pc:docMk/>
            <pc:sldMk cId="171579343" sldId="431"/>
            <ac:cxnSpMk id="65" creationId="{00000000-0000-0000-0000-000000000000}"/>
          </ac:cxnSpMkLst>
        </pc:cxnChg>
        <pc:cxnChg chg="add mod">
          <ac:chgData name="JIANG Lingxiao" userId="1042c31d-ca89-4d94-b38a-2df9a8951651" providerId="ADAL" clId="{317E7D9D-2394-462C-B9B0-14E60B5055DC}" dt="2025-03-11T16:46:42.836" v="449"/>
          <ac:cxnSpMkLst>
            <pc:docMk/>
            <pc:sldMk cId="171579343" sldId="431"/>
            <ac:cxnSpMk id="66" creationId="{8207FE8C-C282-E12D-7635-65AC1EFC7B21}"/>
          </ac:cxnSpMkLst>
        </pc:cxnChg>
        <pc:cxnChg chg="add del mod">
          <ac:chgData name="JIANG Lingxiao" userId="1042c31d-ca89-4d94-b38a-2df9a8951651" providerId="ADAL" clId="{317E7D9D-2394-462C-B9B0-14E60B5055DC}" dt="2025-03-11T16:56:39.953" v="488" actId="1076"/>
          <ac:cxnSpMkLst>
            <pc:docMk/>
            <pc:sldMk cId="171579343" sldId="431"/>
            <ac:cxnSpMk id="68" creationId="{00000000-0000-0000-0000-000000000000}"/>
          </ac:cxnSpMkLst>
        </pc:cxnChg>
        <pc:cxnChg chg="del mod">
          <ac:chgData name="JIANG Lingxiao" userId="1042c31d-ca89-4d94-b38a-2df9a8951651" providerId="ADAL" clId="{317E7D9D-2394-462C-B9B0-14E60B5055DC}" dt="2025-03-11T16:53:59.941" v="467" actId="478"/>
          <ac:cxnSpMkLst>
            <pc:docMk/>
            <pc:sldMk cId="171579343" sldId="431"/>
            <ac:cxnSpMk id="69" creationId="{C790F1B8-4990-448D-0E4D-4B883A47F282}"/>
          </ac:cxnSpMkLst>
        </pc:cxnChg>
        <pc:cxnChg chg="add del mod">
          <ac:chgData name="JIANG Lingxiao" userId="1042c31d-ca89-4d94-b38a-2df9a8951651" providerId="ADAL" clId="{317E7D9D-2394-462C-B9B0-14E60B5055DC}" dt="2025-03-11T16:56:13.511" v="485" actId="478"/>
          <ac:cxnSpMkLst>
            <pc:docMk/>
            <pc:sldMk cId="171579343" sldId="431"/>
            <ac:cxnSpMk id="71" creationId="{00000000-0000-0000-0000-000000000000}"/>
          </ac:cxnSpMkLst>
        </pc:cxnChg>
        <pc:cxnChg chg="add del mod">
          <ac:chgData name="JIANG Lingxiao" userId="1042c31d-ca89-4d94-b38a-2df9a8951651" providerId="ADAL" clId="{317E7D9D-2394-462C-B9B0-14E60B5055DC}" dt="2025-03-11T16:56:21.154" v="486" actId="14100"/>
          <ac:cxnSpMkLst>
            <pc:docMk/>
            <pc:sldMk cId="171579343" sldId="431"/>
            <ac:cxnSpMk id="74" creationId="{00000000-0000-0000-0000-000000000000}"/>
          </ac:cxnSpMkLst>
        </pc:cxnChg>
        <pc:cxnChg chg="add del mod">
          <ac:chgData name="JIANG Lingxiao" userId="1042c31d-ca89-4d94-b38a-2df9a8951651" providerId="ADAL" clId="{317E7D9D-2394-462C-B9B0-14E60B5055DC}" dt="2025-03-11T16:58:12.654" v="499" actId="478"/>
          <ac:cxnSpMkLst>
            <pc:docMk/>
            <pc:sldMk cId="171579343" sldId="431"/>
            <ac:cxnSpMk id="78" creationId="{00000000-0000-0000-0000-000000000000}"/>
          </ac:cxnSpMkLst>
        </pc:cxnChg>
        <pc:cxnChg chg="add del mod">
          <ac:chgData name="JIANG Lingxiao" userId="1042c31d-ca89-4d94-b38a-2df9a8951651" providerId="ADAL" clId="{317E7D9D-2394-462C-B9B0-14E60B5055DC}" dt="2025-03-11T16:57:04.307" v="494" actId="478"/>
          <ac:cxnSpMkLst>
            <pc:docMk/>
            <pc:sldMk cId="171579343" sldId="431"/>
            <ac:cxnSpMk id="79" creationId="{E9EC6C87-BAD5-2B2A-5BF0-523FB600AA82}"/>
          </ac:cxnSpMkLst>
        </pc:cxnChg>
        <pc:cxnChg chg="mod">
          <ac:chgData name="JIANG Lingxiao" userId="1042c31d-ca89-4d94-b38a-2df9a8951651" providerId="ADAL" clId="{317E7D9D-2394-462C-B9B0-14E60B5055DC}" dt="2025-03-11T16:56:39.953" v="488" actId="1076"/>
          <ac:cxnSpMkLst>
            <pc:docMk/>
            <pc:sldMk cId="171579343" sldId="431"/>
            <ac:cxnSpMk id="81" creationId="{00000000-0000-0000-0000-000000000000}"/>
          </ac:cxnSpMkLst>
        </pc:cxnChg>
        <pc:cxnChg chg="del mod">
          <ac:chgData name="JIANG Lingxiao" userId="1042c31d-ca89-4d94-b38a-2df9a8951651" providerId="ADAL" clId="{317E7D9D-2394-462C-B9B0-14E60B5055DC}" dt="2025-03-11T16:54:16.226" v="472" actId="478"/>
          <ac:cxnSpMkLst>
            <pc:docMk/>
            <pc:sldMk cId="171579343" sldId="431"/>
            <ac:cxnSpMk id="84" creationId="{00000000-0000-0000-0000-000000000000}"/>
          </ac:cxnSpMkLst>
        </pc:cxnChg>
        <pc:cxnChg chg="del mod">
          <ac:chgData name="JIANG Lingxiao" userId="1042c31d-ca89-4d94-b38a-2df9a8951651" providerId="ADAL" clId="{317E7D9D-2394-462C-B9B0-14E60B5055DC}" dt="2025-03-11T16:58:06.653" v="497" actId="478"/>
          <ac:cxnSpMkLst>
            <pc:docMk/>
            <pc:sldMk cId="171579343" sldId="431"/>
            <ac:cxnSpMk id="104" creationId="{00000000-0000-0000-0000-000000000000}"/>
          </ac:cxnSpMkLst>
        </pc:cxnChg>
        <pc:cxnChg chg="add mod">
          <ac:chgData name="JIANG Lingxiao" userId="1042c31d-ca89-4d94-b38a-2df9a8951651" providerId="ADAL" clId="{317E7D9D-2394-462C-B9B0-14E60B5055DC}" dt="2025-03-11T16:58:07.079" v="498"/>
          <ac:cxnSpMkLst>
            <pc:docMk/>
            <pc:sldMk cId="171579343" sldId="431"/>
            <ac:cxnSpMk id="107" creationId="{1C38AC93-18F4-4A20-167D-FF353A1A8811}"/>
          </ac:cxnSpMkLst>
        </pc:cxnChg>
        <pc:cxnChg chg="add mod">
          <ac:chgData name="JIANG Lingxiao" userId="1042c31d-ca89-4d94-b38a-2df9a8951651" providerId="ADAL" clId="{317E7D9D-2394-462C-B9B0-14E60B5055DC}" dt="2025-03-11T16:58:19.175" v="500"/>
          <ac:cxnSpMkLst>
            <pc:docMk/>
            <pc:sldMk cId="171579343" sldId="431"/>
            <ac:cxnSpMk id="108" creationId="{652266B9-D1BE-B9B5-EC90-3748AF234A86}"/>
          </ac:cxnSpMkLst>
        </pc:cxnChg>
      </pc:sldChg>
      <pc:sldChg chg="addSp delSp modSp add mod delAnim modAnim modNotesTx">
        <pc:chgData name="JIANG Lingxiao" userId="1042c31d-ca89-4d94-b38a-2df9a8951651" providerId="ADAL" clId="{317E7D9D-2394-462C-B9B0-14E60B5055DC}" dt="2025-03-11T16:30:52.529" v="362" actId="1035"/>
        <pc:sldMkLst>
          <pc:docMk/>
          <pc:sldMk cId="406300087" sldId="491"/>
        </pc:sldMkLst>
        <pc:spChg chg="mod">
          <ac:chgData name="JIANG Lingxiao" userId="1042c31d-ca89-4d94-b38a-2df9a8951651" providerId="ADAL" clId="{317E7D9D-2394-462C-B9B0-14E60B5055DC}" dt="2025-03-11T16:17:01.443" v="14" actId="20577"/>
          <ac:spMkLst>
            <pc:docMk/>
            <pc:sldMk cId="406300087" sldId="491"/>
            <ac:spMk id="2" creationId="{CFE9DBF7-FF5F-A515-5410-AE110E5BBFE2}"/>
          </ac:spMkLst>
        </pc:spChg>
        <pc:spChg chg="mod">
          <ac:chgData name="JIANG Lingxiao" userId="1042c31d-ca89-4d94-b38a-2df9a8951651" providerId="ADAL" clId="{317E7D9D-2394-462C-B9B0-14E60B5055DC}" dt="2025-03-11T16:20:04.645" v="60" actId="1076"/>
          <ac:spMkLst>
            <pc:docMk/>
            <pc:sldMk cId="406300087" sldId="491"/>
            <ac:spMk id="4" creationId="{328562FC-87F9-8629-CD53-6EE7276C65D7}"/>
          </ac:spMkLst>
        </pc:spChg>
        <pc:spChg chg="mod">
          <ac:chgData name="JIANG Lingxiao" userId="1042c31d-ca89-4d94-b38a-2df9a8951651" providerId="ADAL" clId="{317E7D9D-2394-462C-B9B0-14E60B5055DC}" dt="2025-03-11T16:30:52.529" v="362" actId="1035"/>
          <ac:spMkLst>
            <pc:docMk/>
            <pc:sldMk cId="406300087" sldId="491"/>
            <ac:spMk id="6" creationId="{A5CCDDEF-DBD4-F708-3124-9A2FC2E5BB2D}"/>
          </ac:spMkLst>
        </pc:spChg>
        <pc:spChg chg="add mod">
          <ac:chgData name="JIANG Lingxiao" userId="1042c31d-ca89-4d94-b38a-2df9a8951651" providerId="ADAL" clId="{317E7D9D-2394-462C-B9B0-14E60B5055DC}" dt="2025-03-11T16:21:12.985" v="82" actId="20577"/>
          <ac:spMkLst>
            <pc:docMk/>
            <pc:sldMk cId="406300087" sldId="491"/>
            <ac:spMk id="7" creationId="{0A585D9E-2ECB-1154-E7B4-56915FF0B609}"/>
          </ac:spMkLst>
        </pc:spChg>
        <pc:spChg chg="add mod">
          <ac:chgData name="JIANG Lingxiao" userId="1042c31d-ca89-4d94-b38a-2df9a8951651" providerId="ADAL" clId="{317E7D9D-2394-462C-B9B0-14E60B5055DC}" dt="2025-03-11T16:30:52.529" v="362" actId="1035"/>
          <ac:spMkLst>
            <pc:docMk/>
            <pc:sldMk cId="406300087" sldId="491"/>
            <ac:spMk id="10" creationId="{A17C6126-F010-4E62-B3B9-DA121530414C}"/>
          </ac:spMkLst>
        </pc:spChg>
        <pc:spChg chg="mod">
          <ac:chgData name="JIANG Lingxiao" userId="1042c31d-ca89-4d94-b38a-2df9a8951651" providerId="ADAL" clId="{317E7D9D-2394-462C-B9B0-14E60B5055DC}" dt="2025-03-11T16:30:52.529" v="362" actId="1035"/>
          <ac:spMkLst>
            <pc:docMk/>
            <pc:sldMk cId="406300087" sldId="491"/>
            <ac:spMk id="18" creationId="{99C1DE5C-6F1F-C58B-EA79-11E5347B95DD}"/>
          </ac:spMkLst>
        </pc:spChg>
        <pc:spChg chg="del mod">
          <ac:chgData name="JIANG Lingxiao" userId="1042c31d-ca89-4d94-b38a-2df9a8951651" providerId="ADAL" clId="{317E7D9D-2394-462C-B9B0-14E60B5055DC}" dt="2025-03-11T16:30:39.784" v="357" actId="478"/>
          <ac:spMkLst>
            <pc:docMk/>
            <pc:sldMk cId="406300087" sldId="491"/>
            <ac:spMk id="19" creationId="{E3B8C1C1-91BE-59EA-DD1A-31E1E58DA91E}"/>
          </ac:spMkLst>
        </pc:spChg>
        <pc:spChg chg="del mod">
          <ac:chgData name="JIANG Lingxiao" userId="1042c31d-ca89-4d94-b38a-2df9a8951651" providerId="ADAL" clId="{317E7D9D-2394-462C-B9B0-14E60B5055DC}" dt="2025-03-11T16:30:37.910" v="356" actId="478"/>
          <ac:spMkLst>
            <pc:docMk/>
            <pc:sldMk cId="406300087" sldId="491"/>
            <ac:spMk id="44" creationId="{3F414503-EBFE-58EC-363E-ABB5BB0AE051}"/>
          </ac:spMkLst>
        </pc:spChg>
        <pc:spChg chg="mod">
          <ac:chgData name="JIANG Lingxiao" userId="1042c31d-ca89-4d94-b38a-2df9a8951651" providerId="ADAL" clId="{317E7D9D-2394-462C-B9B0-14E60B5055DC}" dt="2025-03-11T16:18:39.161" v="21" actId="1076"/>
          <ac:spMkLst>
            <pc:docMk/>
            <pc:sldMk cId="406300087" sldId="491"/>
            <ac:spMk id="45" creationId="{FB546049-804A-6226-793E-51D8EC270F3E}"/>
          </ac:spMkLst>
        </pc:spChg>
        <pc:spChg chg="mod">
          <ac:chgData name="JIANG Lingxiao" userId="1042c31d-ca89-4d94-b38a-2df9a8951651" providerId="ADAL" clId="{317E7D9D-2394-462C-B9B0-14E60B5055DC}" dt="2025-03-11T16:27:37.456" v="351" actId="14100"/>
          <ac:spMkLst>
            <pc:docMk/>
            <pc:sldMk cId="406300087" sldId="491"/>
            <ac:spMk id="83" creationId="{61A0012B-38E4-01F4-7B32-BDC7FC543013}"/>
          </ac:spMkLst>
        </pc:spChg>
        <pc:cxnChg chg="add del mod">
          <ac:chgData name="JIANG Lingxiao" userId="1042c31d-ca89-4d94-b38a-2df9a8951651" providerId="ADAL" clId="{317E7D9D-2394-462C-B9B0-14E60B5055DC}" dt="2025-03-11T16:26:12.940" v="345" actId="478"/>
          <ac:cxnSpMkLst>
            <pc:docMk/>
            <pc:sldMk cId="406300087" sldId="491"/>
            <ac:cxnSpMk id="14" creationId="{59AE68A9-103E-F080-3FA3-8C1EB702BCD1}"/>
          </ac:cxnSpMkLst>
        </pc:cxnChg>
        <pc:cxnChg chg="add mod">
          <ac:chgData name="JIANG Lingxiao" userId="1042c31d-ca89-4d94-b38a-2df9a8951651" providerId="ADAL" clId="{317E7D9D-2394-462C-B9B0-14E60B5055DC}" dt="2025-03-11T16:26:29.136" v="346"/>
          <ac:cxnSpMkLst>
            <pc:docMk/>
            <pc:sldMk cId="406300087" sldId="491"/>
            <ac:cxnSpMk id="20" creationId="{97C009CB-1722-AD15-BEE6-87648F217E45}"/>
          </ac:cxnSpMkLst>
        </pc:cxnChg>
        <pc:cxnChg chg="mod">
          <ac:chgData name="JIANG Lingxiao" userId="1042c31d-ca89-4d94-b38a-2df9a8951651" providerId="ADAL" clId="{317E7D9D-2394-462C-B9B0-14E60B5055DC}" dt="2025-03-11T16:26:38.624" v="349" actId="14100"/>
          <ac:cxnSpMkLst>
            <pc:docMk/>
            <pc:sldMk cId="406300087" sldId="491"/>
            <ac:cxnSpMk id="26" creationId="{0FE2F059-F4E2-3DE2-6454-B259006A7899}"/>
          </ac:cxnSpMkLst>
        </pc:cxnChg>
        <pc:cxnChg chg="del mod">
          <ac:chgData name="JIANG Lingxiao" userId="1042c31d-ca89-4d94-b38a-2df9a8951651" providerId="ADAL" clId="{317E7D9D-2394-462C-B9B0-14E60B5055DC}" dt="2025-03-11T16:25:57.059" v="342" actId="478"/>
          <ac:cxnSpMkLst>
            <pc:docMk/>
            <pc:sldMk cId="406300087" sldId="491"/>
            <ac:cxnSpMk id="30" creationId="{F9B54764-7803-C66A-3DE6-5EF83A29FCBE}"/>
          </ac:cxnSpMkLst>
        </pc:cxnChg>
        <pc:cxnChg chg="del">
          <ac:chgData name="JIANG Lingxiao" userId="1042c31d-ca89-4d94-b38a-2df9a8951651" providerId="ADAL" clId="{317E7D9D-2394-462C-B9B0-14E60B5055DC}" dt="2025-03-11T16:20:24.451" v="63" actId="478"/>
          <ac:cxnSpMkLst>
            <pc:docMk/>
            <pc:sldMk cId="406300087" sldId="491"/>
            <ac:cxnSpMk id="31" creationId="{53818E8B-739A-ADEE-0635-808635069F9F}"/>
          </ac:cxnSpMkLst>
        </pc:cxnChg>
        <pc:cxnChg chg="del mod">
          <ac:chgData name="JIANG Lingxiao" userId="1042c31d-ca89-4d94-b38a-2df9a8951651" providerId="ADAL" clId="{317E7D9D-2394-462C-B9B0-14E60B5055DC}" dt="2025-03-11T16:25:37.846" v="340" actId="478"/>
          <ac:cxnSpMkLst>
            <pc:docMk/>
            <pc:sldMk cId="406300087" sldId="491"/>
            <ac:cxnSpMk id="75" creationId="{9174F422-2043-1EBF-35B9-C52C90A18410}"/>
          </ac:cxnSpMkLst>
        </pc:cxnChg>
      </pc:sldChg>
      <pc:sldChg chg="addSp delSp modSp add mod ord delAnim modAnim">
        <pc:chgData name="JIANG Lingxiao" userId="1042c31d-ca89-4d94-b38a-2df9a8951651" providerId="ADAL" clId="{317E7D9D-2394-462C-B9B0-14E60B5055DC}" dt="2025-03-11T16:43:15.827" v="434"/>
        <pc:sldMkLst>
          <pc:docMk/>
          <pc:sldMk cId="268293399" sldId="492"/>
        </pc:sldMkLst>
        <pc:spChg chg="topLvl">
          <ac:chgData name="JIANG Lingxiao" userId="1042c31d-ca89-4d94-b38a-2df9a8951651" providerId="ADAL" clId="{317E7D9D-2394-462C-B9B0-14E60B5055DC}" dt="2025-03-11T16:41:55.361" v="431" actId="478"/>
          <ac:spMkLst>
            <pc:docMk/>
            <pc:sldMk cId="268293399" sldId="492"/>
            <ac:spMk id="17" creationId="{498FDBB5-F16C-9415-D35E-30C9A16AC069}"/>
          </ac:spMkLst>
        </pc:spChg>
        <pc:grpChg chg="del">
          <ac:chgData name="JIANG Lingxiao" userId="1042c31d-ca89-4d94-b38a-2df9a8951651" providerId="ADAL" clId="{317E7D9D-2394-462C-B9B0-14E60B5055DC}" dt="2025-03-11T16:41:55.361" v="431" actId="478"/>
          <ac:grpSpMkLst>
            <pc:docMk/>
            <pc:sldMk cId="268293399" sldId="492"/>
            <ac:grpSpMk id="18" creationId="{30F3863F-CC2E-6EF4-50F3-23B24407DC28}"/>
          </ac:grpSpMkLst>
        </pc:grpChg>
        <pc:picChg chg="add mod">
          <ac:chgData name="JIANG Lingxiao" userId="1042c31d-ca89-4d94-b38a-2df9a8951651" providerId="ADAL" clId="{317E7D9D-2394-462C-B9B0-14E60B5055DC}" dt="2025-03-11T16:41:56.918" v="432"/>
          <ac:picMkLst>
            <pc:docMk/>
            <pc:sldMk cId="268293399" sldId="492"/>
            <ac:picMk id="3" creationId="{841ECAC8-BF29-DC93-BEE9-125B413F082E}"/>
          </ac:picMkLst>
        </pc:picChg>
        <pc:picChg chg="del topLvl">
          <ac:chgData name="JIANG Lingxiao" userId="1042c31d-ca89-4d94-b38a-2df9a8951651" providerId="ADAL" clId="{317E7D9D-2394-462C-B9B0-14E60B5055DC}" dt="2025-03-11T16:41:55.361" v="431" actId="478"/>
          <ac:picMkLst>
            <pc:docMk/>
            <pc:sldMk cId="268293399" sldId="492"/>
            <ac:picMk id="5" creationId="{4B67A8F4-3DED-9CA0-2556-9D095A3011FF}"/>
          </ac:picMkLst>
        </pc:picChg>
        <pc:picChg chg="del">
          <ac:chgData name="JIANG Lingxiao" userId="1042c31d-ca89-4d94-b38a-2df9a8951651" providerId="ADAL" clId="{317E7D9D-2394-462C-B9B0-14E60B5055DC}" dt="2025-03-11T16:41:52.836" v="430" actId="21"/>
          <ac:picMkLst>
            <pc:docMk/>
            <pc:sldMk cId="268293399" sldId="492"/>
            <ac:picMk id="19" creationId="{841ECAC8-BF29-DC93-BEE9-125B413F08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7C1D344-50A1-4798-B980-67D8421F723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4542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E5F8B-7482-A04D-CEC4-D3ADFC33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A34E33-1FF5-DDA2-F6D3-9C10B3B72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AE40F-0FE8-270F-9164-E381FE935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For clients invoking the Book </a:t>
            </a:r>
            <a:r>
              <a:rPr lang="en-SG" dirty="0" err="1"/>
              <a:t>microservice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An external client can access the Book</a:t>
            </a:r>
            <a:r>
              <a:rPr lang="en-SG" baseline="0" dirty="0"/>
              <a:t> </a:t>
            </a:r>
            <a:r>
              <a:rPr lang="en-SG" baseline="0" dirty="0" err="1"/>
              <a:t>microservice</a:t>
            </a:r>
            <a:r>
              <a:rPr lang="en-SG" baseline="0" dirty="0"/>
              <a:t> via the Kong API Gateway in a web browser or Postman.</a:t>
            </a:r>
          </a:p>
          <a:p>
            <a:pPr marL="171450" indent="-171450">
              <a:buFontTx/>
              <a:buChar char="-"/>
            </a:pPr>
            <a:r>
              <a:rPr lang="en-SG" dirty="0"/>
              <a:t>Multiple containers</a:t>
            </a:r>
            <a:r>
              <a:rPr lang="en-SG" baseline="0" dirty="0"/>
              <a:t> for the Book </a:t>
            </a:r>
            <a:r>
              <a:rPr lang="en-SG" baseline="0" dirty="0" err="1"/>
              <a:t>microservices</a:t>
            </a:r>
            <a:r>
              <a:rPr lang="en-SG" baseline="0" dirty="0"/>
              <a:t> can run on the Docker Engine and share the same Book database on the Docker Host.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These containers don't need to expose their internal ports/</a:t>
            </a:r>
            <a:r>
              <a:rPr lang="en-SG" baseline="0" dirty="0" err="1"/>
              <a:t>urls</a:t>
            </a:r>
            <a:r>
              <a:rPr lang="en-SG" baseline="0" dirty="0"/>
              <a:t> to the external clients because they will be created in the same internal network.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The Kong API gateway manages the client's requests to all the containers for the Book </a:t>
            </a:r>
            <a:r>
              <a:rPr lang="en-SG" baseline="0" dirty="0" err="1"/>
              <a:t>microservice</a:t>
            </a:r>
            <a:r>
              <a:rPr lang="en-SG" baseline="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For administrating Kong: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Kong API gateway provides RESTful admin APIs for programmatically control of the gateway, which are via port 8001 by default;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Kong Manager provides web </a:t>
            </a:r>
            <a:r>
              <a:rPr lang="en-SG" b="0" baseline="0" dirty="0"/>
              <a:t>GUI</a:t>
            </a:r>
            <a:r>
              <a:rPr lang="en-SG" baseline="0" dirty="0"/>
              <a:t>s (via port 8002 by default) for </a:t>
            </a:r>
            <a:r>
              <a:rPr lang="en-SG" dirty="0"/>
              <a:t>an admin person to configure the Kong gateway</a:t>
            </a:r>
            <a:r>
              <a:rPr lang="en-SG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configurations set in</a:t>
            </a:r>
            <a:r>
              <a:rPr lang="en-SG" baseline="0" dirty="0"/>
              <a:t> </a:t>
            </a:r>
            <a:r>
              <a:rPr lang="en-SG" dirty="0"/>
              <a:t>Kong can be stored in a database</a:t>
            </a:r>
            <a:r>
              <a:rPr lang="en-SG" baseline="0" dirty="0"/>
              <a:t> (e.g., a PostgreSQL database container) and/or in the file system on the Docker Host. A file system is also known as a </a:t>
            </a:r>
            <a:r>
              <a:rPr lang="en-SG" b="1" baseline="0" dirty="0"/>
              <a:t>volume</a:t>
            </a:r>
            <a:r>
              <a:rPr lang="en-SG" baseline="0" dirty="0"/>
              <a:t> in Linux terminology.</a:t>
            </a:r>
          </a:p>
          <a:p>
            <a:pPr marL="171450" indent="-171450">
              <a:buFontTx/>
              <a:buChar char="-"/>
            </a:pPr>
            <a:r>
              <a:rPr lang="en-SG" dirty="0"/>
              <a:t>Kong</a:t>
            </a:r>
            <a:r>
              <a:rPr lang="en-SG" baseline="0" dirty="0"/>
              <a:t> is installed and running in a container in the same internal network created by the Docker Engine; so, we need to expose its internal ports (e.g., 8000) for external clients to access.</a:t>
            </a:r>
          </a:p>
          <a:p>
            <a:pPr marL="171450" indent="-171450">
              <a:buFontTx/>
              <a:buChar char="-"/>
            </a:pPr>
            <a:r>
              <a:rPr lang="en-SG" dirty="0"/>
              <a:t>An admin can also manage </a:t>
            </a:r>
            <a:r>
              <a:rPr lang="en-SG" baseline="0" dirty="0"/>
              <a:t>all the containers using a Docker client (e.g., a </a:t>
            </a:r>
            <a:r>
              <a:rPr lang="en-SG" baseline="0" dirty="0" err="1"/>
              <a:t>cmd</a:t>
            </a:r>
            <a:r>
              <a:rPr lang="en-SG" baseline="0" dirty="0"/>
              <a:t> windows) on the Docker Host.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54EC6-35D2-45D9-5DE1-FBA7482F4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For clients invoking the Book </a:t>
            </a:r>
            <a:r>
              <a:rPr lang="en-SG" dirty="0" err="1"/>
              <a:t>microservice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An external client can access the Book</a:t>
            </a:r>
            <a:r>
              <a:rPr lang="en-SG" baseline="0" dirty="0"/>
              <a:t> </a:t>
            </a:r>
            <a:r>
              <a:rPr lang="en-SG" baseline="0" dirty="0" err="1"/>
              <a:t>microservice</a:t>
            </a:r>
            <a:r>
              <a:rPr lang="en-SG" baseline="0" dirty="0"/>
              <a:t> via the Kong API Gateway in a web browser or Postman.</a:t>
            </a:r>
          </a:p>
          <a:p>
            <a:pPr marL="171450" indent="-171450">
              <a:buFontTx/>
              <a:buChar char="-"/>
            </a:pPr>
            <a:r>
              <a:rPr lang="en-SG" dirty="0"/>
              <a:t>Multiple containers</a:t>
            </a:r>
            <a:r>
              <a:rPr lang="en-SG" baseline="0" dirty="0"/>
              <a:t> for the Book </a:t>
            </a:r>
            <a:r>
              <a:rPr lang="en-SG" baseline="0" dirty="0" err="1"/>
              <a:t>microservices</a:t>
            </a:r>
            <a:r>
              <a:rPr lang="en-SG" baseline="0" dirty="0"/>
              <a:t> can run on the Docker Engine and share the same Book database on the Docker Host.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These containers don't need to expose their internal ports/</a:t>
            </a:r>
            <a:r>
              <a:rPr lang="en-SG" baseline="0" dirty="0" err="1"/>
              <a:t>urls</a:t>
            </a:r>
            <a:r>
              <a:rPr lang="en-SG" baseline="0" dirty="0"/>
              <a:t> to the external clients because they will be created in the same internal network.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The Kong API gateway manages the client's requests to all the containers for the Book </a:t>
            </a:r>
            <a:r>
              <a:rPr lang="en-SG" baseline="0" dirty="0" err="1"/>
              <a:t>microservice</a:t>
            </a:r>
            <a:r>
              <a:rPr lang="en-SG" baseline="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For administrating Kong: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Kong API gateway provides RESTful admin APIs for programmatically control of the gateway, which are via port 8001 by default;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Kong Manager provides web </a:t>
            </a:r>
            <a:r>
              <a:rPr lang="en-SG" b="0" baseline="0" dirty="0"/>
              <a:t>GUI</a:t>
            </a:r>
            <a:r>
              <a:rPr lang="en-SG" baseline="0" dirty="0"/>
              <a:t>s (via port 8002 by default) for </a:t>
            </a:r>
            <a:r>
              <a:rPr lang="en-SG" dirty="0"/>
              <a:t>an admin person to configure the Kong gateway</a:t>
            </a:r>
            <a:r>
              <a:rPr lang="en-SG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configurations set in</a:t>
            </a:r>
            <a:r>
              <a:rPr lang="en-SG" baseline="0" dirty="0"/>
              <a:t> </a:t>
            </a:r>
            <a:r>
              <a:rPr lang="en-SG" dirty="0"/>
              <a:t>Kong can be stored in a database</a:t>
            </a:r>
            <a:r>
              <a:rPr lang="en-SG" baseline="0" dirty="0"/>
              <a:t> (e.g., a PostgreSQL database container) and/or in the file system on the Docker Host. A file system is also known as a </a:t>
            </a:r>
            <a:r>
              <a:rPr lang="en-SG" b="1" baseline="0" dirty="0"/>
              <a:t>volume</a:t>
            </a:r>
            <a:r>
              <a:rPr lang="en-SG" baseline="0" dirty="0"/>
              <a:t> in Linux terminology.</a:t>
            </a:r>
          </a:p>
          <a:p>
            <a:pPr marL="171450" indent="-171450">
              <a:buFontTx/>
              <a:buChar char="-"/>
            </a:pPr>
            <a:r>
              <a:rPr lang="en-SG" dirty="0"/>
              <a:t>Kong</a:t>
            </a:r>
            <a:r>
              <a:rPr lang="en-SG" baseline="0" dirty="0"/>
              <a:t> is installed and running in a container in the same internal network created by the Docker Engine; so, we need to expose its internal ports (e.g., 8000) for external clients to access.</a:t>
            </a:r>
          </a:p>
          <a:p>
            <a:pPr marL="171450" indent="-171450">
              <a:buFontTx/>
              <a:buChar char="-"/>
            </a:pPr>
            <a:r>
              <a:rPr lang="en-SG" dirty="0"/>
              <a:t>An admin can also manage </a:t>
            </a:r>
            <a:r>
              <a:rPr lang="en-SG" baseline="0" dirty="0"/>
              <a:t>all the containers using a Docker client (e.g., a </a:t>
            </a:r>
            <a:r>
              <a:rPr lang="en-SG" baseline="0" dirty="0" err="1"/>
              <a:t>cmd</a:t>
            </a:r>
            <a:r>
              <a:rPr lang="en-SG" baseline="0" dirty="0"/>
              <a:t> windows) on the Docker Host.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7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CD109C-1E68-4400-8CAC-2DF63CAB1280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974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89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673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 API gateway can route a request from</a:t>
            </a:r>
            <a:r>
              <a:rPr lang="en-SG" baseline="0" dirty="0"/>
              <a:t> an external client to an internal/upstream (micro)service.</a:t>
            </a:r>
          </a:p>
          <a:p>
            <a:r>
              <a:rPr lang="en-SG" dirty="0"/>
              <a:t>The URLs used by the client and the actual URL of the </a:t>
            </a:r>
            <a:r>
              <a:rPr lang="en-SG" dirty="0" err="1"/>
              <a:t>microservice</a:t>
            </a:r>
            <a:r>
              <a:rPr lang="en-SG" dirty="0"/>
              <a:t> can be different; the gateway is responsible for the translation (so called </a:t>
            </a:r>
            <a:r>
              <a:rPr lang="en-SG" b="1" dirty="0"/>
              <a:t>routing</a:t>
            </a:r>
            <a:r>
              <a:rPr lang="en-SG" dirty="0"/>
              <a:t>).</a:t>
            </a:r>
          </a:p>
          <a:p>
            <a:r>
              <a:rPr lang="en-SG" dirty="0"/>
              <a:t>We'll be using the</a:t>
            </a:r>
            <a:r>
              <a:rPr lang="en-SG" baseline="0" dirty="0"/>
              <a:t> </a:t>
            </a:r>
            <a:r>
              <a:rPr lang="en-SG" b="1" baseline="0" dirty="0"/>
              <a:t>Kong </a:t>
            </a:r>
            <a:r>
              <a:rPr lang="en-SG" b="0" baseline="0" dirty="0"/>
              <a:t>API gateway </a:t>
            </a:r>
            <a:r>
              <a:rPr lang="en-SG" baseline="0" dirty="0"/>
              <a:t>from within a container.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By default, Kong uses port 8000 to accept HTTP requests;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So, we need to expose the Kong container's 8000 port to the external network for clients to use.</a:t>
            </a:r>
            <a:endParaRPr lang="en-SG" dirty="0"/>
          </a:p>
          <a:p>
            <a:r>
              <a:rPr lang="en-SG" dirty="0"/>
              <a:t>Inside the</a:t>
            </a:r>
            <a:r>
              <a:rPr lang="en-SG" baseline="0" dirty="0"/>
              <a:t> gateway,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A </a:t>
            </a:r>
            <a:r>
              <a:rPr lang="en-SG" b="1" baseline="0" dirty="0"/>
              <a:t>service</a:t>
            </a:r>
            <a:r>
              <a:rPr lang="en-SG" baseline="0" dirty="0"/>
              <a:t> (may also be called </a:t>
            </a:r>
            <a:r>
              <a:rPr lang="en-SG" b="1" baseline="0" dirty="0"/>
              <a:t>gateway service</a:t>
            </a:r>
            <a:r>
              <a:rPr lang="en-SG" baseline="0" dirty="0"/>
              <a:t>) in Kong is set up to store the URL/path (http://book1:5000/book in this case) of the book microservice to be invoked;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The actual (micro)service to be invoked is called an </a:t>
            </a:r>
            <a:r>
              <a:rPr lang="en-SG" b="1" baseline="0" dirty="0"/>
              <a:t>upstream service</a:t>
            </a:r>
            <a:r>
              <a:rPr lang="en-SG" baseline="0" dirty="0"/>
              <a:t> in Kong; it is called an "upstream" service since it is located relatively in the upstream in the call chains from the relatively </a:t>
            </a:r>
            <a:r>
              <a:rPr lang="en-SG" i="0" baseline="0" dirty="0"/>
              <a:t>downstream</a:t>
            </a:r>
            <a:r>
              <a:rPr lang="en-SG" baseline="0" dirty="0"/>
              <a:t> client;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A </a:t>
            </a:r>
            <a:r>
              <a:rPr lang="en-SG" b="1" baseline="0" dirty="0"/>
              <a:t>route</a:t>
            </a:r>
            <a:r>
              <a:rPr lang="en-SG" baseline="0" dirty="0"/>
              <a:t> in Kong is also part of the configurations for a service in Kong; it is set up to map the URL/path from a client request to the upstream service URL;</a:t>
            </a:r>
          </a:p>
          <a:p>
            <a:pPr marL="628650" lvl="1" indent="-171450">
              <a:buFontTx/>
              <a:buChar char="-"/>
            </a:pPr>
            <a:r>
              <a:rPr lang="en-SG" baseline="0" dirty="0"/>
              <a:t>Its functionality is like an </a:t>
            </a:r>
            <a:r>
              <a:rPr lang="en-SG" baseline="0" dirty="0" err="1"/>
              <a:t>app.route</a:t>
            </a:r>
            <a:r>
              <a:rPr lang="en-SG" baseline="0" dirty="0"/>
              <a:t> annotation in a python flask program that maps a URL/path to a python function.</a:t>
            </a:r>
          </a:p>
          <a:p>
            <a:pPr marL="628650" lvl="1" indent="-171450">
              <a:buFontTx/>
              <a:buChar char="-"/>
            </a:pPr>
            <a:r>
              <a:rPr lang="en-SG" baseline="0" dirty="0"/>
              <a:t>In this case, the client can use /</a:t>
            </a:r>
            <a:r>
              <a:rPr lang="en-SG" baseline="0" dirty="0" err="1"/>
              <a:t>api</a:t>
            </a:r>
            <a:r>
              <a:rPr lang="en-SG" baseline="0" dirty="0"/>
              <a:t>/v1/book to invoke the book microservice via Kong; Kong receives the request and maps "/</a:t>
            </a:r>
            <a:r>
              <a:rPr lang="en-SG" baseline="0" dirty="0" err="1"/>
              <a:t>api</a:t>
            </a:r>
            <a:r>
              <a:rPr lang="en-SG" baseline="0" dirty="0"/>
              <a:t>/v1/book" to "http://book1:5000/book" for the request</a:t>
            </a:r>
          </a:p>
          <a:p>
            <a:pPr marL="171450" lvl="0" indent="-171450">
              <a:buFontTx/>
              <a:buChar char="-"/>
            </a:pPr>
            <a:r>
              <a:rPr lang="en-SG" baseline="0" dirty="0"/>
              <a:t>Each service in Kong can have more than one route.</a:t>
            </a:r>
          </a:p>
          <a:p>
            <a:pPr marL="628650" lvl="1" indent="-171450">
              <a:buFontTx/>
              <a:buChar char="-"/>
            </a:pPr>
            <a:r>
              <a:rPr lang="en-SG" baseline="0" dirty="0"/>
              <a:t>A service in Kong doesn't perform actual business functionality; it only does translation of the URLs;</a:t>
            </a:r>
          </a:p>
          <a:p>
            <a:pPr marL="628650" lvl="1" indent="-171450">
              <a:buFontTx/>
              <a:buChar char="-"/>
            </a:pPr>
            <a:r>
              <a:rPr lang="en-SG" baseline="0" dirty="0"/>
              <a:t>It is just like a wrapper or a storage box that stores an interface to the upstream services. </a:t>
            </a:r>
          </a:p>
          <a:p>
            <a:pPr marL="171450" lvl="0" indent="-171450">
              <a:buFontTx/>
              <a:buChar char="-"/>
            </a:pPr>
            <a:r>
              <a:rPr lang="en-SG" baseline="0" dirty="0"/>
              <a:t>An upstream service can be a service that performs actual business functionality (e.g., the book </a:t>
            </a:r>
            <a:r>
              <a:rPr lang="en-SG" baseline="0" dirty="0" err="1"/>
              <a:t>microservice</a:t>
            </a:r>
            <a:r>
              <a:rPr lang="en-SG" baseline="0" dirty="0"/>
              <a:t> in this case), or another external service (e.g., a Google service), or another service inside Kong---in which case, the upstream service is "virtual", not doing actual business functionality, but just doing another layer of routing.</a:t>
            </a:r>
          </a:p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6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addition to a</a:t>
            </a:r>
            <a:r>
              <a:rPr lang="en-SG" baseline="0" dirty="0"/>
              <a:t> service and a route settings,</a:t>
            </a:r>
          </a:p>
          <a:p>
            <a:pPr marL="171450" indent="-171450">
              <a:buFontTx/>
              <a:buChar char="-"/>
            </a:pPr>
            <a:r>
              <a:rPr lang="en-SG" dirty="0"/>
              <a:t>A</a:t>
            </a:r>
            <a:r>
              <a:rPr lang="en-SG" baseline="0" dirty="0"/>
              <a:t> </a:t>
            </a:r>
            <a:r>
              <a:rPr lang="en-SG" i="1" dirty="0"/>
              <a:t>virtual</a:t>
            </a:r>
            <a:r>
              <a:rPr lang="en-SG" dirty="0"/>
              <a:t> hostname (called an "upstream") in Kong will be created;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</a:t>
            </a:r>
            <a:r>
              <a:rPr lang="en-SG" b="1" dirty="0"/>
              <a:t>upstream</a:t>
            </a:r>
            <a:r>
              <a:rPr lang="en-SG" baseline="0" dirty="0"/>
              <a:t> will be set to have references to two or more hosts of the same actual service to be load-balanced; in this case, the hosts are book1:5000 and book2:5000 for the book microservice; those hosts running the actual service are called </a:t>
            </a:r>
            <a:r>
              <a:rPr lang="en-SG" b="1" baseline="0" dirty="0"/>
              <a:t>targets</a:t>
            </a:r>
            <a:r>
              <a:rPr lang="en-SG" baseline="0" dirty="0"/>
              <a:t> in Kong. If there is only one target, it will behave like a normal route without load balancing effect.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</a:t>
            </a:r>
            <a:r>
              <a:rPr lang="en-SG" b="1" dirty="0"/>
              <a:t>service</a:t>
            </a:r>
            <a:r>
              <a:rPr lang="en-SG" dirty="0"/>
              <a:t> (</a:t>
            </a:r>
            <a:r>
              <a:rPr lang="en-SG" baseline="0" dirty="0"/>
              <a:t>may also be called </a:t>
            </a:r>
            <a:r>
              <a:rPr lang="en-SG" b="1" baseline="0" dirty="0"/>
              <a:t>gateway service</a:t>
            </a:r>
            <a:r>
              <a:rPr lang="en-SG" dirty="0"/>
              <a:t>) in Kong needs to be changed</a:t>
            </a:r>
            <a:r>
              <a:rPr lang="en-SG" baseline="0" dirty="0"/>
              <a:t> to </a:t>
            </a:r>
            <a:r>
              <a:rPr lang="en-SG" dirty="0"/>
              <a:t>use this </a:t>
            </a:r>
            <a:r>
              <a:rPr lang="en-SG" baseline="0" dirty="0"/>
              <a:t>newly created </a:t>
            </a:r>
            <a:r>
              <a:rPr lang="en-SG" dirty="0"/>
              <a:t>upstream</a:t>
            </a:r>
            <a:r>
              <a:rPr lang="en-SG" baseline="0" dirty="0"/>
              <a:t> in its upstream service URL, so that the </a:t>
            </a:r>
            <a:r>
              <a:rPr lang="en-SG" b="1" baseline="0" dirty="0"/>
              <a:t>route</a:t>
            </a:r>
            <a:r>
              <a:rPr lang="en-SG" baseline="0" dirty="0"/>
              <a:t> will map the URL/path from client requests to the upstream;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SG" baseline="0" dirty="0"/>
              <a:t>The upstream will then distribute incoming client requests to the targets according to certain load-balancing rules.</a:t>
            </a:r>
          </a:p>
          <a:p>
            <a:pPr marL="0" indent="0">
              <a:buFontTx/>
              <a:buNone/>
            </a:pP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E9541-FE3E-DE74-9130-2501BD4C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ABDC3-F6C3-673B-CE72-CF7FBC69C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EEB44-058C-9EC7-0013-84B49D42A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baseline="0" dirty="0"/>
              <a:t>Use docker compose to auto create and manage 2 instances (so called </a:t>
            </a:r>
            <a:r>
              <a:rPr lang="en-SG" b="1" baseline="0" dirty="0"/>
              <a:t>replicas</a:t>
            </a:r>
            <a:r>
              <a:rPr lang="en-SG" baseline="0" dirty="0"/>
              <a:t>) of the Book service: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 1: run the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compose up -d book --scale book=2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SG" baseline="0" dirty="0"/>
              <a:t>Option 2: define replicas in </a:t>
            </a:r>
            <a:r>
              <a:rPr lang="en-SG" baseline="0" dirty="0" err="1"/>
              <a:t>compose.yaml</a:t>
            </a:r>
            <a:r>
              <a:rPr lang="en-SG" baseline="0" dirty="0"/>
              <a:t> file:</a:t>
            </a:r>
          </a:p>
          <a:p>
            <a:pPr marL="0" indent="0">
              <a:buFontTx/>
              <a:buNone/>
            </a:pPr>
            <a:r>
              <a:rPr lang="en-SG" baseline="0" dirty="0"/>
              <a:t>  …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…</a:t>
            </a:r>
          </a:p>
          <a:p>
            <a:pPr marL="0" indent="0">
              <a:buFontTx/>
              <a:buNone/>
            </a:pPr>
            <a:r>
              <a:rPr lang="en-US" baseline="0" dirty="0"/>
              <a:t>    deploy:</a:t>
            </a:r>
          </a:p>
          <a:p>
            <a:pPr marL="0" indent="0">
              <a:buFontTx/>
              <a:buNone/>
            </a:pPr>
            <a:r>
              <a:rPr lang="en-US" baseline="0" dirty="0"/>
              <a:t>      replicas: 2</a:t>
            </a:r>
          </a:p>
          <a:p>
            <a:pPr marL="0" indent="0">
              <a:buFontTx/>
              <a:buNone/>
            </a:pPr>
            <a:endParaRPr lang="en-SG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14ED5-4D21-9957-D5F8-46F2AB110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7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addition to previous settings,</a:t>
            </a:r>
          </a:p>
          <a:p>
            <a:pPr marL="171450" indent="-171450">
              <a:buFontTx/>
              <a:buChar char="-"/>
            </a:pPr>
            <a:r>
              <a:rPr lang="en-SG" dirty="0"/>
              <a:t>Need to set up consumer</a:t>
            </a:r>
            <a:r>
              <a:rPr lang="en-SG" baseline="0" dirty="0"/>
              <a:t> accounts and their permissions (ACL) in Kong for access control.</a:t>
            </a:r>
          </a:p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6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Kong Admin APIs for measurements can be exposed via its port 8001 by default.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The Prometheus plugin of Kong exposes all the measurements/metrics/logs to a Prometheus server which </a:t>
            </a:r>
            <a:r>
              <a:rPr lang="en-US" dirty="0"/>
              <a:t>records them in a time series database (allowing for high dimensionality and flexible and efficient queries)</a:t>
            </a:r>
            <a:r>
              <a:rPr lang="en-SG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The Prometheus server exposes its data via its port 9090 by default.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The Grafana server connects to the Prometheus server to retrieve and construct various kinds of visualization of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A dashboard can be connected to the Grafana server via its default port 3000, to display the visualized data for human </a:t>
            </a:r>
            <a:r>
              <a:rPr lang="en-SG" dirty="0" err="1"/>
              <a:t>analyzers</a:t>
            </a:r>
            <a:r>
              <a:rPr lang="en-SG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6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2E8E6241-010D-4120-A014-257497C8B4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22DDC-49F2-4B80-95D7-B2E72DC4DE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A5D06A35-4F5D-440C-971F-020B468B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1B074-F742-4392-97D6-EB77948E69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9CC7B75-C799-4138-B8A9-F47A3789EE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533641"/>
            <a:ext cx="8510587" cy="954107"/>
          </a:xfrm>
        </p:spPr>
        <p:txBody>
          <a:bodyPr/>
          <a:lstStyle/>
          <a:p>
            <a:pPr eaLnBrk="1" hangingPunct="1"/>
            <a:r>
              <a:rPr lang="en-SG" dirty="0"/>
              <a:t>API Gateway</a:t>
            </a:r>
            <a:br>
              <a:rPr lang="en-SG"/>
            </a:br>
            <a:r>
              <a:rPr lang="en-SG"/>
              <a:t>---Lab </a:t>
            </a:r>
            <a:r>
              <a:rPr lang="en-SG" dirty="0"/>
              <a:t>Setup</a:t>
            </a:r>
            <a:endParaRPr lang="en-GB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3C7BB-4DBC-872E-A4E6-1ACB0508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5D0-B7D8-18B6-BB6F-5EA2C7D0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Setup Overview</a:t>
            </a:r>
          </a:p>
        </p:txBody>
      </p:sp>
      <p:sp>
        <p:nvSpPr>
          <p:cNvPr id="4" name="Flowchart: Alternate Process 6">
            <a:extLst>
              <a:ext uri="{FF2B5EF4-FFF2-40B4-BE49-F238E27FC236}">
                <a16:creationId xmlns:a16="http://schemas.microsoft.com/office/drawing/2014/main" id="{026F539B-2347-3438-375E-5F2FB2F71220}"/>
              </a:ext>
            </a:extLst>
          </p:cNvPr>
          <p:cNvSpPr/>
          <p:nvPr/>
        </p:nvSpPr>
        <p:spPr bwMode="auto">
          <a:xfrm>
            <a:off x="380617" y="5333503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Web Browser / Postman: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Browse books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0" dirty="0">
                <a:solidFill>
                  <a:srgbClr val="000000"/>
                </a:solidFill>
              </a:rPr>
              <a:t>Add a book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57437-05B9-056C-34A8-2DB45AB1F822}"/>
              </a:ext>
            </a:extLst>
          </p:cNvPr>
          <p:cNvSpPr/>
          <p:nvPr/>
        </p:nvSpPr>
        <p:spPr bwMode="auto">
          <a:xfrm>
            <a:off x="2320129" y="2601704"/>
            <a:ext cx="6496079" cy="1281464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localhost:8002 to kong:8002 and others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localhost:9090 to prometheus:9090 and localhost:13000 to grafana:3000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A1CA2A-10C8-83A5-8216-3889CA4DFB40}"/>
              </a:ext>
            </a:extLst>
          </p:cNvPr>
          <p:cNvGrpSpPr/>
          <p:nvPr/>
        </p:nvGrpSpPr>
        <p:grpSpPr>
          <a:xfrm>
            <a:off x="2320130" y="832738"/>
            <a:ext cx="1219200" cy="1676400"/>
            <a:chOff x="6324600" y="2362200"/>
            <a:chExt cx="1219200" cy="1676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F9A21-DE93-A62F-99DD-DF3BB754CB2B}"/>
                </a:ext>
              </a:extLst>
            </p:cNvPr>
            <p:cNvSpPr/>
            <p:nvPr/>
          </p:nvSpPr>
          <p:spPr bwMode="auto">
            <a:xfrm>
              <a:off x="6324600" y="2362200"/>
              <a:ext cx="1219200" cy="167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Book container 1</a:t>
              </a:r>
              <a:endPara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139DFE-C8DD-15BC-06F1-CC1AE12E5394}"/>
                </a:ext>
              </a:extLst>
            </p:cNvPr>
            <p:cNvGrpSpPr/>
            <p:nvPr/>
          </p:nvGrpSpPr>
          <p:grpSpPr>
            <a:xfrm>
              <a:off x="6522078" y="2999456"/>
              <a:ext cx="811170" cy="895858"/>
              <a:chOff x="3802235" y="2307508"/>
              <a:chExt cx="811170" cy="89585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D705DE-776C-5BC7-B615-FEC6198C1DC9}"/>
                  </a:ext>
                </a:extLst>
              </p:cNvPr>
              <p:cNvSpPr/>
              <p:nvPr/>
            </p:nvSpPr>
            <p:spPr bwMode="auto">
              <a:xfrm>
                <a:off x="3802236" y="2307508"/>
                <a:ext cx="811169" cy="425199"/>
              </a:xfrm>
              <a:prstGeom prst="rect">
                <a:avLst/>
              </a:prstGeom>
              <a:solidFill>
                <a:srgbClr val="ADE5F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b</a:t>
                </a:r>
                <a:r>
                  <a:rPr lang="en-SG" sz="1400" b="0" dirty="0">
                    <a:solidFill>
                      <a:schemeClr val="tx1"/>
                    </a:solidFill>
                    <a:latin typeface="Tahoma" pitchFamily="34" charset="0"/>
                  </a:rPr>
                  <a:t>ook.py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2A552E-E3E3-174B-9C67-1E1188AC73A6}"/>
                  </a:ext>
                </a:extLst>
              </p:cNvPr>
              <p:cNvSpPr/>
              <p:nvPr/>
            </p:nvSpPr>
            <p:spPr bwMode="auto">
              <a:xfrm>
                <a:off x="3802235" y="2778383"/>
                <a:ext cx="811169" cy="424983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Libs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96B3BE-1ACE-8CCF-9D67-75005E62E3EC}"/>
              </a:ext>
            </a:extLst>
          </p:cNvPr>
          <p:cNvGrpSpPr/>
          <p:nvPr/>
        </p:nvGrpSpPr>
        <p:grpSpPr>
          <a:xfrm>
            <a:off x="3633826" y="832738"/>
            <a:ext cx="1219200" cy="1676400"/>
            <a:chOff x="6324600" y="2362200"/>
            <a:chExt cx="1219200" cy="1676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57976-93AB-A14C-AE17-F2716F5E0DEC}"/>
                </a:ext>
              </a:extLst>
            </p:cNvPr>
            <p:cNvSpPr/>
            <p:nvPr/>
          </p:nvSpPr>
          <p:spPr bwMode="auto">
            <a:xfrm>
              <a:off x="6324600" y="2362200"/>
              <a:ext cx="1219200" cy="167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Book container 2</a:t>
              </a:r>
              <a:endPara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A2ED2CB-6FFB-0B6D-C142-425C202CC760}"/>
                </a:ext>
              </a:extLst>
            </p:cNvPr>
            <p:cNvGrpSpPr/>
            <p:nvPr/>
          </p:nvGrpSpPr>
          <p:grpSpPr>
            <a:xfrm>
              <a:off x="6522078" y="2999456"/>
              <a:ext cx="811170" cy="895858"/>
              <a:chOff x="3802235" y="2307508"/>
              <a:chExt cx="811170" cy="89585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5FC3A6-1AC2-2F35-6A60-C9F7AF564E81}"/>
                  </a:ext>
                </a:extLst>
              </p:cNvPr>
              <p:cNvSpPr/>
              <p:nvPr/>
            </p:nvSpPr>
            <p:spPr bwMode="auto">
              <a:xfrm>
                <a:off x="3802236" y="2307508"/>
                <a:ext cx="811169" cy="425199"/>
              </a:xfrm>
              <a:prstGeom prst="rect">
                <a:avLst/>
              </a:prstGeom>
              <a:solidFill>
                <a:srgbClr val="ADE5F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b</a:t>
                </a:r>
                <a:r>
                  <a:rPr lang="en-SG" sz="1400" b="0" dirty="0">
                    <a:solidFill>
                      <a:schemeClr val="tx1"/>
                    </a:solidFill>
                    <a:latin typeface="Tahoma" pitchFamily="34" charset="0"/>
                  </a:rPr>
                  <a:t>ook.py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95C6BF-1F37-4F38-A1D7-92BD732FDF1C}"/>
                  </a:ext>
                </a:extLst>
              </p:cNvPr>
              <p:cNvSpPr/>
              <p:nvPr/>
            </p:nvSpPr>
            <p:spPr bwMode="auto">
              <a:xfrm>
                <a:off x="3802235" y="2778383"/>
                <a:ext cx="811169" cy="424983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Libs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98FDBB5-F16C-9415-D35E-30C9A16AC069}"/>
              </a:ext>
            </a:extLst>
          </p:cNvPr>
          <p:cNvSpPr txBox="1"/>
          <p:nvPr/>
        </p:nvSpPr>
        <p:spPr>
          <a:xfrm>
            <a:off x="4957661" y="1188497"/>
            <a:ext cx="1170255" cy="132243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SG" sz="1600" b="0" dirty="0">
                <a:solidFill>
                  <a:schemeClr val="tx1"/>
                </a:solidFill>
              </a:rPr>
              <a:t>Kong</a:t>
            </a:r>
          </a:p>
          <a:p>
            <a:pPr algn="ctr"/>
            <a:r>
              <a:rPr lang="en-SG" sz="1600" b="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CD21C-9780-C4E7-FBF3-B85880C0D471}"/>
              </a:ext>
            </a:extLst>
          </p:cNvPr>
          <p:cNvSpPr/>
          <p:nvPr/>
        </p:nvSpPr>
        <p:spPr bwMode="auto">
          <a:xfrm>
            <a:off x="76200" y="3964596"/>
            <a:ext cx="8745137" cy="806551"/>
          </a:xfrm>
          <a:prstGeom prst="rect">
            <a:avLst/>
          </a:prstGeom>
          <a:solidFill>
            <a:srgbClr val="ADE5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Host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2000" b="0" dirty="0">
                <a:solidFill>
                  <a:schemeClr val="tx1"/>
                </a:solidFill>
              </a:rPr>
              <a:t>(e.g., a Windows OS)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AA7A78-18F4-F925-66A8-4E57C2BF29FD}"/>
              </a:ext>
            </a:extLst>
          </p:cNvPr>
          <p:cNvGrpSpPr/>
          <p:nvPr/>
        </p:nvGrpSpPr>
        <p:grpSpPr>
          <a:xfrm>
            <a:off x="1390093" y="2164634"/>
            <a:ext cx="815662" cy="1715675"/>
            <a:chOff x="1199667" y="3541433"/>
            <a:chExt cx="815662" cy="17156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933960-5E1D-3CCC-882E-7F282BB477E9}"/>
                </a:ext>
              </a:extLst>
            </p:cNvPr>
            <p:cNvSpPr/>
            <p:nvPr/>
          </p:nvSpPr>
          <p:spPr bwMode="auto">
            <a:xfrm>
              <a:off x="1204160" y="4176444"/>
              <a:ext cx="811169" cy="1080664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MySQL DB in</a:t>
              </a:r>
            </a:p>
            <a:p>
              <a:pPr algn="ctr"/>
              <a:r>
                <a:rPr lang="en-SG" sz="1600" b="0" dirty="0" err="1">
                  <a:solidFill>
                    <a:schemeClr val="tx1"/>
                  </a:solidFill>
                </a:rPr>
                <a:t>WampServer</a:t>
              </a:r>
              <a:endParaRPr lang="en-SG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6ED72C-0717-5747-8AAD-C0C4C94D7C17}"/>
                </a:ext>
              </a:extLst>
            </p:cNvPr>
            <p:cNvSpPr/>
            <p:nvPr/>
          </p:nvSpPr>
          <p:spPr bwMode="auto">
            <a:xfrm>
              <a:off x="1199667" y="3541433"/>
              <a:ext cx="811169" cy="573487"/>
            </a:xfrm>
            <a:prstGeom prst="rect">
              <a:avLst/>
            </a:prstGeom>
            <a:solidFill>
              <a:srgbClr val="ADE5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  <a:latin typeface="Tahoma" pitchFamily="34" charset="0"/>
                </a:rPr>
                <a:t>Book DB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BE9091-54F5-8109-AE2C-EE661FD553C1}"/>
              </a:ext>
            </a:extLst>
          </p:cNvPr>
          <p:cNvGrpSpPr/>
          <p:nvPr/>
        </p:nvGrpSpPr>
        <p:grpSpPr>
          <a:xfrm>
            <a:off x="6198766" y="1179756"/>
            <a:ext cx="1336780" cy="1327643"/>
            <a:chOff x="7772400" y="3372737"/>
            <a:chExt cx="1336780" cy="13276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C51987-7620-4B91-6F78-C4A18C63561B}"/>
                </a:ext>
              </a:extLst>
            </p:cNvPr>
            <p:cNvSpPr txBox="1"/>
            <p:nvPr/>
          </p:nvSpPr>
          <p:spPr>
            <a:xfrm>
              <a:off x="7772400" y="3372737"/>
              <a:ext cx="1336780" cy="13276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PostgreSQL</a:t>
              </a:r>
            </a:p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DB container</a:t>
              </a:r>
            </a:p>
          </p:txBody>
        </p:sp>
        <p:pic>
          <p:nvPicPr>
            <p:cNvPr id="2052" name="Picture 4" descr="PostgreSQL database logo">
              <a:extLst>
                <a:ext uri="{FF2B5EF4-FFF2-40B4-BE49-F238E27FC236}">
                  <a16:creationId xmlns:a16="http://schemas.microsoft.com/office/drawing/2014/main" id="{86684663-C93B-67E0-042E-C26081E4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76" y="4019270"/>
              <a:ext cx="676428" cy="62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E3255-54E2-6D11-972D-332D20355B53}"/>
              </a:ext>
            </a:extLst>
          </p:cNvPr>
          <p:cNvSpPr/>
          <p:nvPr/>
        </p:nvSpPr>
        <p:spPr bwMode="auto">
          <a:xfrm>
            <a:off x="6633311" y="4053465"/>
            <a:ext cx="1641475" cy="62881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600" b="0" dirty="0">
                <a:solidFill>
                  <a:schemeClr val="tx1"/>
                </a:solidFill>
              </a:rPr>
              <a:t>File systems</a:t>
            </a:r>
          </a:p>
        </p:txBody>
      </p:sp>
      <p:sp>
        <p:nvSpPr>
          <p:cNvPr id="40" name="Flowchart: Alternate Process 6">
            <a:extLst>
              <a:ext uri="{FF2B5EF4-FFF2-40B4-BE49-F238E27FC236}">
                <a16:creationId xmlns:a16="http://schemas.microsoft.com/office/drawing/2014/main" id="{301C4A5D-94F5-B666-D2A0-D98FE931B04F}"/>
              </a:ext>
            </a:extLst>
          </p:cNvPr>
          <p:cNvSpPr/>
          <p:nvPr/>
        </p:nvSpPr>
        <p:spPr bwMode="auto">
          <a:xfrm>
            <a:off x="3328777" y="5333982"/>
            <a:ext cx="2022686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Web Browser: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Kong Manager GUI</a:t>
            </a:r>
          </a:p>
          <a:p>
            <a:pPr marL="285750" lvl="0" indent="-198438">
              <a:buFont typeface="Wingdings" panose="05000000000000000000" pitchFamily="2" charset="2"/>
              <a:buChar char="Ø"/>
              <a:defRPr/>
            </a:pPr>
            <a:r>
              <a:rPr lang="en-US" sz="1200" b="0" dirty="0">
                <a:solidFill>
                  <a:srgbClr val="000000"/>
                </a:solidFill>
              </a:rPr>
              <a:t>Administrate Kong</a:t>
            </a:r>
          </a:p>
        </p:txBody>
      </p:sp>
      <p:sp>
        <p:nvSpPr>
          <p:cNvPr id="47" name="Line Callout 3 (Accent Bar) 46">
            <a:extLst>
              <a:ext uri="{FF2B5EF4-FFF2-40B4-BE49-F238E27FC236}">
                <a16:creationId xmlns:a16="http://schemas.microsoft.com/office/drawing/2014/main" id="{516B53EA-6858-FE87-2FAC-D87FF1B443BE}"/>
              </a:ext>
            </a:extLst>
          </p:cNvPr>
          <p:cNvSpPr/>
          <p:nvPr/>
        </p:nvSpPr>
        <p:spPr bwMode="auto">
          <a:xfrm>
            <a:off x="5639483" y="4709220"/>
            <a:ext cx="2946446" cy="798281"/>
          </a:xfrm>
          <a:prstGeom prst="accentCallout3">
            <a:avLst>
              <a:gd name="adj1" fmla="val 2496"/>
              <a:gd name="adj2" fmla="val -806"/>
              <a:gd name="adj3" fmla="val -16099"/>
              <a:gd name="adj4" fmla="val 8166"/>
              <a:gd name="adj5" fmla="val -35639"/>
              <a:gd name="adj6" fmla="val 16358"/>
              <a:gd name="adj7" fmla="val -37952"/>
              <a:gd name="adj8" fmla="val 338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400" b="0" dirty="0">
                <a:solidFill>
                  <a:schemeClr val="tx1"/>
                </a:solidFill>
              </a:rPr>
              <a:t>a.k.a. </a:t>
            </a:r>
            <a:r>
              <a:rPr lang="en-SG" sz="1400" dirty="0">
                <a:solidFill>
                  <a:schemeClr val="tx1"/>
                </a:solidFill>
              </a:rPr>
              <a:t>volumes</a:t>
            </a:r>
            <a:r>
              <a:rPr lang="en-SG" sz="1400" b="0" dirty="0">
                <a:solidFill>
                  <a:schemeClr val="tx1"/>
                </a:solidFill>
              </a:rPr>
              <a:t> in Linux terminology.</a:t>
            </a:r>
          </a:p>
          <a:p>
            <a:pPr algn="ctr"/>
            <a:r>
              <a:rPr lang="en-SG" sz="1400" b="0" dirty="0">
                <a:solidFill>
                  <a:schemeClr val="tx1"/>
                </a:solidFill>
              </a:rPr>
              <a:t>Used for persistent and shared storages across containers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40CF3FE-3363-57FC-1874-B67466F532B0}"/>
              </a:ext>
            </a:extLst>
          </p:cNvPr>
          <p:cNvCxnSpPr>
            <a:cxnSpLocks/>
            <a:stCxn id="17" idx="2"/>
            <a:endCxn id="13" idx="2"/>
          </p:cNvCxnSpPr>
          <p:nvPr/>
        </p:nvCxnSpPr>
        <p:spPr bwMode="auto">
          <a:xfrm rot="5400000" flipH="1">
            <a:off x="4892213" y="1860352"/>
            <a:ext cx="1789" cy="1299363"/>
          </a:xfrm>
          <a:prstGeom prst="curvedConnector3">
            <a:avLst>
              <a:gd name="adj1" fmla="val -1277808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289B1F52-44E0-E7A1-CEA1-1C8A555D90F3}"/>
              </a:ext>
            </a:extLst>
          </p:cNvPr>
          <p:cNvCxnSpPr>
            <a:cxnSpLocks/>
            <a:stCxn id="17" idx="2"/>
            <a:endCxn id="8" idx="2"/>
          </p:cNvCxnSpPr>
          <p:nvPr/>
        </p:nvCxnSpPr>
        <p:spPr bwMode="auto">
          <a:xfrm rot="5400000" flipH="1">
            <a:off x="4235365" y="1203504"/>
            <a:ext cx="1789" cy="2613059"/>
          </a:xfrm>
          <a:prstGeom prst="curvedConnector3">
            <a:avLst>
              <a:gd name="adj1" fmla="val -1616299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E86DF9C8-2C5A-EA47-DB10-F1119838AD32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rot="5400000" flipH="1">
            <a:off x="6176706" y="1877010"/>
            <a:ext cx="7055" cy="1274890"/>
          </a:xfrm>
          <a:prstGeom prst="curvedConnector3">
            <a:avLst>
              <a:gd name="adj1" fmla="val -324025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A4EC1631-6CCD-1347-2758-FBEE2A342EB8}"/>
              </a:ext>
            </a:extLst>
          </p:cNvPr>
          <p:cNvCxnSpPr>
            <a:cxnSpLocks/>
            <a:stCxn id="31" idx="2"/>
            <a:endCxn id="17" idx="2"/>
          </p:cNvCxnSpPr>
          <p:nvPr/>
        </p:nvCxnSpPr>
        <p:spPr bwMode="auto">
          <a:xfrm rot="5400000">
            <a:off x="6203209" y="1846980"/>
            <a:ext cx="3528" cy="1324367"/>
          </a:xfrm>
          <a:prstGeom prst="curvedConnector3">
            <a:avLst>
              <a:gd name="adj1" fmla="val 657959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D237AC47-6F58-1D38-D2A1-483C4A025C1F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 bwMode="auto">
          <a:xfrm rot="5400000">
            <a:off x="6924405" y="3046441"/>
            <a:ext cx="1536668" cy="47738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2E1E87FA-3878-2E77-A344-A73903C7B3F2}"/>
              </a:ext>
            </a:extLst>
          </p:cNvPr>
          <p:cNvCxnSpPr>
            <a:stCxn id="2052" idx="2"/>
            <a:endCxn id="33" idx="0"/>
          </p:cNvCxnSpPr>
          <p:nvPr/>
        </p:nvCxnSpPr>
        <p:spPr bwMode="auto">
          <a:xfrm rot="16200000" flipH="1">
            <a:off x="6358171" y="2957587"/>
            <a:ext cx="1604862" cy="58689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4BF006F6-8F73-30B4-05AC-E998A948A739}"/>
              </a:ext>
            </a:extLst>
          </p:cNvPr>
          <p:cNvCxnSpPr>
            <a:stCxn id="23" idx="2"/>
            <a:endCxn id="8" idx="2"/>
          </p:cNvCxnSpPr>
          <p:nvPr/>
        </p:nvCxnSpPr>
        <p:spPr bwMode="auto">
          <a:xfrm rot="5400000" flipH="1" flipV="1">
            <a:off x="1679364" y="2629944"/>
            <a:ext cx="1371171" cy="1129559"/>
          </a:xfrm>
          <a:prstGeom prst="curvedConnector3">
            <a:avLst>
              <a:gd name="adj1" fmla="val -1667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606A9655-CD37-B1CA-4E16-BDC684A415D7}"/>
              </a:ext>
            </a:extLst>
          </p:cNvPr>
          <p:cNvCxnSpPr>
            <a:stCxn id="23" idx="2"/>
            <a:endCxn id="13" idx="2"/>
          </p:cNvCxnSpPr>
          <p:nvPr/>
        </p:nvCxnSpPr>
        <p:spPr bwMode="auto">
          <a:xfrm rot="5400000" flipH="1" flipV="1">
            <a:off x="2336212" y="1973096"/>
            <a:ext cx="1371171" cy="2443255"/>
          </a:xfrm>
          <a:prstGeom prst="curvedConnector3">
            <a:avLst>
              <a:gd name="adj1" fmla="val -2188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DBE6D8B9-6290-BA63-32E8-930831B2EFCF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 bwMode="auto">
          <a:xfrm rot="5400000" flipH="1" flipV="1">
            <a:off x="2179065" y="1969779"/>
            <a:ext cx="2822576" cy="3904872"/>
          </a:xfrm>
          <a:prstGeom prst="curvedConnector3">
            <a:avLst>
              <a:gd name="adj1" fmla="val 3329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0CE22CFD-4D69-2C72-0E82-8E2FEBBDBCD0}"/>
              </a:ext>
            </a:extLst>
          </p:cNvPr>
          <p:cNvCxnSpPr>
            <a:cxnSpLocks/>
            <a:stCxn id="40" idx="0"/>
            <a:endCxn id="17" idx="2"/>
          </p:cNvCxnSpPr>
          <p:nvPr/>
        </p:nvCxnSpPr>
        <p:spPr bwMode="auto">
          <a:xfrm rot="5400000" flipH="1" flipV="1">
            <a:off x="3529927" y="3321121"/>
            <a:ext cx="2823055" cy="1202669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8F3A2F8-ABEA-1146-5231-AAC265AC3976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 bwMode="auto">
          <a:xfrm rot="16200000" flipH="1">
            <a:off x="5727150" y="2326566"/>
            <a:ext cx="1542538" cy="191126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C8DEC9C-C1E4-A81C-FD5E-53371AD9F56A}"/>
              </a:ext>
            </a:extLst>
          </p:cNvPr>
          <p:cNvGrpSpPr/>
          <p:nvPr/>
        </p:nvGrpSpPr>
        <p:grpSpPr>
          <a:xfrm>
            <a:off x="77874" y="2159537"/>
            <a:ext cx="1215626" cy="1720419"/>
            <a:chOff x="2168737" y="2912860"/>
            <a:chExt cx="1215626" cy="150262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37BA759-3121-A5A1-D193-229E33701C95}"/>
                </a:ext>
              </a:extLst>
            </p:cNvPr>
            <p:cNvSpPr/>
            <p:nvPr/>
          </p:nvSpPr>
          <p:spPr bwMode="auto">
            <a:xfrm>
              <a:off x="2168737" y="2917312"/>
              <a:ext cx="1215626" cy="1498175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CMD: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400" b="0" dirty="0">
                  <a:solidFill>
                    <a:schemeClr val="tx1"/>
                  </a:solidFill>
                  <a:latin typeface="Tahoma" pitchFamily="34" charset="0"/>
                </a:rPr>
                <a:t> pull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400" b="0" dirty="0">
                  <a:solidFill>
                    <a:schemeClr val="tx1"/>
                  </a:solidFill>
                  <a:latin typeface="Tahoma" pitchFamily="34" charset="0"/>
                </a:rPr>
                <a:t> run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docker</a:t>
              </a:r>
              <a:r>
                <a:rPr kumimoji="0" lang="en-SG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stop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400" b="0" dirty="0">
                  <a:solidFill>
                    <a:schemeClr val="tx1"/>
                  </a:solidFill>
                  <a:latin typeface="Tahoma" pitchFamily="34" charset="0"/>
                </a:rPr>
                <a:t> start</a:t>
              </a:r>
              <a:endParaRPr kumimoji="0" lang="en-SG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200" b="0" baseline="0" dirty="0">
                  <a:solidFill>
                    <a:schemeClr val="tx1"/>
                  </a:solidFill>
                  <a:latin typeface="Tahoma" pitchFamily="34" charset="0"/>
                </a:rPr>
                <a:t>……</a:t>
              </a:r>
              <a:endParaRPr kumimoji="0" lang="en-SG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200" baseline="0" dirty="0">
                  <a:solidFill>
                    <a:schemeClr val="tx1"/>
                  </a:solidFill>
                  <a:latin typeface="Tahoma" pitchFamily="34" charset="0"/>
                </a:rPr>
                <a:t>Docker Client</a:t>
              </a:r>
              <a:endParaRPr kumimoji="0" lang="en-SG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89" name="Picture 2" descr="Command prompt icon (windows).png">
              <a:extLst>
                <a:ext uri="{FF2B5EF4-FFF2-40B4-BE49-F238E27FC236}">
                  <a16:creationId xmlns:a16="http://schemas.microsoft.com/office/drawing/2014/main" id="{E730350A-3690-BE86-48A6-AD5E1BEE2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870" y="291286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9549777C-0DDE-FCAC-277B-B83B59969CD6}"/>
              </a:ext>
            </a:extLst>
          </p:cNvPr>
          <p:cNvCxnSpPr>
            <a:stCxn id="88" idx="2"/>
          </p:cNvCxnSpPr>
          <p:nvPr/>
        </p:nvCxnSpPr>
        <p:spPr bwMode="auto">
          <a:xfrm rot="5400000" flipH="1" flipV="1">
            <a:off x="2465171" y="2091764"/>
            <a:ext cx="8708" cy="3567676"/>
          </a:xfrm>
          <a:prstGeom prst="curvedConnector3">
            <a:avLst>
              <a:gd name="adj1" fmla="val -492219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F74103A-CBC8-BEFA-555E-EE965B05E9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471" b="75205"/>
          <a:stretch/>
        </p:blipFill>
        <p:spPr>
          <a:xfrm>
            <a:off x="7588071" y="1854859"/>
            <a:ext cx="686715" cy="661938"/>
          </a:xfrm>
          <a:prstGeom prst="rect">
            <a:avLst/>
          </a:prstGeom>
        </p:spPr>
      </p:pic>
      <p:pic>
        <p:nvPicPr>
          <p:cNvPr id="22" name="Picture 21" descr="A logo with a spiral in the center&#10;&#10;Description automatically generated">
            <a:extLst>
              <a:ext uri="{FF2B5EF4-FFF2-40B4-BE49-F238E27FC236}">
                <a16:creationId xmlns:a16="http://schemas.microsoft.com/office/drawing/2014/main" id="{E8A2C638-C1AB-9E61-FF6B-7F111B67F9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5" t="1" r="9311" b="23982"/>
          <a:stretch/>
        </p:blipFill>
        <p:spPr>
          <a:xfrm>
            <a:off x="8207032" y="1871969"/>
            <a:ext cx="649630" cy="638591"/>
          </a:xfrm>
          <a:prstGeom prst="rect">
            <a:avLst/>
          </a:prstGeom>
        </p:spPr>
      </p:pic>
      <p:cxnSp>
        <p:nvCxnSpPr>
          <p:cNvPr id="32" name="Curved Connector 59">
            <a:extLst>
              <a:ext uri="{FF2B5EF4-FFF2-40B4-BE49-F238E27FC236}">
                <a16:creationId xmlns:a16="http://schemas.microsoft.com/office/drawing/2014/main" id="{8B07DB9C-FD9D-52AE-DC7F-BEC4D5ED8663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 bwMode="auto">
          <a:xfrm rot="5400000" flipH="1">
            <a:off x="6734174" y="1319542"/>
            <a:ext cx="5870" cy="2388640"/>
          </a:xfrm>
          <a:prstGeom prst="curvedConnector3">
            <a:avLst>
              <a:gd name="adj1" fmla="val -389437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Curved Connector 59">
            <a:extLst>
              <a:ext uri="{FF2B5EF4-FFF2-40B4-BE49-F238E27FC236}">
                <a16:creationId xmlns:a16="http://schemas.microsoft.com/office/drawing/2014/main" id="{9BB99631-3200-B892-0E6F-26132B24384D}"/>
              </a:ext>
            </a:extLst>
          </p:cNvPr>
          <p:cNvCxnSpPr>
            <a:cxnSpLocks/>
            <a:stCxn id="22" idx="2"/>
            <a:endCxn id="20" idx="2"/>
          </p:cNvCxnSpPr>
          <p:nvPr/>
        </p:nvCxnSpPr>
        <p:spPr bwMode="auto">
          <a:xfrm rot="5400000">
            <a:off x="8228520" y="2213469"/>
            <a:ext cx="6237" cy="600418"/>
          </a:xfrm>
          <a:prstGeom prst="curvedConnector3">
            <a:avLst>
              <a:gd name="adj1" fmla="val 376522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Curved Connector 64">
            <a:extLst>
              <a:ext uri="{FF2B5EF4-FFF2-40B4-BE49-F238E27FC236}">
                <a16:creationId xmlns:a16="http://schemas.microsoft.com/office/drawing/2014/main" id="{C4146592-3380-8A8A-1CF2-D59656BAF68B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 bwMode="auto">
          <a:xfrm rot="5400000">
            <a:off x="7221496" y="2743113"/>
            <a:ext cx="1542905" cy="107779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56" name="Flowchart: Alternate Process 6">
            <a:extLst>
              <a:ext uri="{FF2B5EF4-FFF2-40B4-BE49-F238E27FC236}">
                <a16:creationId xmlns:a16="http://schemas.microsoft.com/office/drawing/2014/main" id="{FD05B3DE-F5C6-17E1-B851-5F630EA4DCA5}"/>
              </a:ext>
            </a:extLst>
          </p:cNvPr>
          <p:cNvSpPr/>
          <p:nvPr/>
        </p:nvSpPr>
        <p:spPr bwMode="auto">
          <a:xfrm>
            <a:off x="5785023" y="5562600"/>
            <a:ext cx="2746825" cy="826005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Web Browser: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Prometheus GUI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u="sng" dirty="0">
                <a:solidFill>
                  <a:srgbClr val="000000"/>
                </a:solidFill>
              </a:rPr>
              <a:t>Grafana GUI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58" name="Curved Connector 64">
            <a:extLst>
              <a:ext uri="{FF2B5EF4-FFF2-40B4-BE49-F238E27FC236}">
                <a16:creationId xmlns:a16="http://schemas.microsoft.com/office/drawing/2014/main" id="{779695D2-3D0F-473B-D9DF-7BAF215A3ADB}"/>
              </a:ext>
            </a:extLst>
          </p:cNvPr>
          <p:cNvCxnSpPr>
            <a:cxnSpLocks/>
            <a:stCxn id="22" idx="2"/>
            <a:endCxn id="56" idx="3"/>
          </p:cNvCxnSpPr>
          <p:nvPr/>
        </p:nvCxnSpPr>
        <p:spPr bwMode="auto">
          <a:xfrm rot="16200000" flipH="1">
            <a:off x="6799326" y="4243080"/>
            <a:ext cx="3465043" cy="1"/>
          </a:xfrm>
          <a:prstGeom prst="curvedConnector4">
            <a:avLst>
              <a:gd name="adj1" fmla="val 44040"/>
              <a:gd name="adj2" fmla="val 553415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9" name="Curved Connector 64">
            <a:extLst>
              <a:ext uri="{FF2B5EF4-FFF2-40B4-BE49-F238E27FC236}">
                <a16:creationId xmlns:a16="http://schemas.microsoft.com/office/drawing/2014/main" id="{A80FC888-BC14-17C0-0EA9-09D00F37CDF8}"/>
              </a:ext>
            </a:extLst>
          </p:cNvPr>
          <p:cNvCxnSpPr>
            <a:cxnSpLocks/>
            <a:stCxn id="20" idx="2"/>
            <a:endCxn id="56" idx="3"/>
          </p:cNvCxnSpPr>
          <p:nvPr/>
        </p:nvCxnSpPr>
        <p:spPr bwMode="auto">
          <a:xfrm rot="16200000" flipH="1">
            <a:off x="6502235" y="3945990"/>
            <a:ext cx="3458806" cy="600419"/>
          </a:xfrm>
          <a:prstGeom prst="curvedConnector4">
            <a:avLst>
              <a:gd name="adj1" fmla="val 44030"/>
              <a:gd name="adj2" fmla="val 13807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1ECAC8-BF29-DC93-BEE9-125B413F0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325" y="1802770"/>
            <a:ext cx="10287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7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SG" dirty="0"/>
              <a:t>Software Setup Overview w/ Docker Compose</a:t>
            </a:r>
          </a:p>
        </p:txBody>
      </p:sp>
      <p:sp>
        <p:nvSpPr>
          <p:cNvPr id="4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380617" y="5333503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Web Browser / Postman: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Browse books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0" dirty="0">
                <a:solidFill>
                  <a:srgbClr val="000000"/>
                </a:solidFill>
              </a:rPr>
              <a:t>Add a book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20129" y="2601704"/>
            <a:ext cx="6496079" cy="1281464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localhost:8002 to kong:8002 and others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localhost:9090 to prometheus:9090 and localhost:13000 to grafana:3000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20130" y="832738"/>
            <a:ext cx="1219200" cy="1676400"/>
            <a:chOff x="6324600" y="2362200"/>
            <a:chExt cx="1219200" cy="1676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9AB8EA-73FE-9143-A237-4661018921ED}"/>
                </a:ext>
              </a:extLst>
            </p:cNvPr>
            <p:cNvSpPr/>
            <p:nvPr/>
          </p:nvSpPr>
          <p:spPr bwMode="auto">
            <a:xfrm>
              <a:off x="6324600" y="2362200"/>
              <a:ext cx="1219200" cy="167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Book container 1</a:t>
              </a:r>
              <a:endPara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522078" y="2999456"/>
              <a:ext cx="811170" cy="895858"/>
              <a:chOff x="3802235" y="2307508"/>
              <a:chExt cx="811170" cy="89585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802236" y="2307508"/>
                <a:ext cx="811169" cy="425199"/>
              </a:xfrm>
              <a:prstGeom prst="rect">
                <a:avLst/>
              </a:prstGeom>
              <a:solidFill>
                <a:srgbClr val="ADE5F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b</a:t>
                </a:r>
                <a:r>
                  <a:rPr lang="en-SG" sz="1400" b="0" dirty="0">
                    <a:solidFill>
                      <a:schemeClr val="tx1"/>
                    </a:solidFill>
                    <a:latin typeface="Tahoma" pitchFamily="34" charset="0"/>
                  </a:rPr>
                  <a:t>ook.py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802235" y="2778383"/>
                <a:ext cx="811169" cy="424983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Libs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826" y="832738"/>
            <a:ext cx="1219200" cy="1676400"/>
            <a:chOff x="6324600" y="2362200"/>
            <a:chExt cx="1219200" cy="1676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9AB8EA-73FE-9143-A237-4661018921ED}"/>
                </a:ext>
              </a:extLst>
            </p:cNvPr>
            <p:cNvSpPr/>
            <p:nvPr/>
          </p:nvSpPr>
          <p:spPr bwMode="auto">
            <a:xfrm>
              <a:off x="6324600" y="2362200"/>
              <a:ext cx="1219200" cy="167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Book container 2</a:t>
              </a:r>
              <a:endPara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22078" y="2999456"/>
              <a:ext cx="811170" cy="895858"/>
              <a:chOff x="3802235" y="2307508"/>
              <a:chExt cx="811170" cy="895858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3802236" y="2307508"/>
                <a:ext cx="811169" cy="425199"/>
              </a:xfrm>
              <a:prstGeom prst="rect">
                <a:avLst/>
              </a:prstGeom>
              <a:solidFill>
                <a:srgbClr val="ADE5F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b</a:t>
                </a:r>
                <a:r>
                  <a:rPr lang="en-SG" sz="1400" b="0" dirty="0">
                    <a:solidFill>
                      <a:schemeClr val="tx1"/>
                    </a:solidFill>
                    <a:latin typeface="Tahoma" pitchFamily="34" charset="0"/>
                  </a:rPr>
                  <a:t>ook.py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802235" y="2778383"/>
                <a:ext cx="811169" cy="424983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/>
                <a:r>
                  <a:rPr lang="en-SG" sz="1400" b="0" dirty="0">
                    <a:solidFill>
                      <a:schemeClr val="tx1"/>
                    </a:solidFill>
                  </a:rPr>
                  <a:t>Libs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57661" y="852908"/>
            <a:ext cx="1170255" cy="165801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SG" sz="1600" b="0" dirty="0">
                <a:solidFill>
                  <a:schemeClr val="tx1"/>
                </a:solidFill>
              </a:rPr>
              <a:t>Kong</a:t>
            </a:r>
          </a:p>
          <a:p>
            <a:pPr algn="ctr"/>
            <a:r>
              <a:rPr lang="en-SG" sz="1600" b="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6200" y="3964596"/>
            <a:ext cx="8745137" cy="806551"/>
          </a:xfrm>
          <a:prstGeom prst="rect">
            <a:avLst/>
          </a:prstGeom>
          <a:solidFill>
            <a:srgbClr val="ADE5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Host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2000" b="0" dirty="0">
                <a:solidFill>
                  <a:schemeClr val="tx1"/>
                </a:solidFill>
              </a:rPr>
              <a:t>(e.g., a Windows OS)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390093" y="2164634"/>
            <a:ext cx="815662" cy="1715675"/>
            <a:chOff x="1199667" y="3541433"/>
            <a:chExt cx="815662" cy="1715675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204160" y="4176444"/>
              <a:ext cx="811169" cy="1080664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/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</a:rPr>
                <a:t>MySQL DB in</a:t>
              </a:r>
            </a:p>
            <a:p>
              <a:pPr algn="ctr"/>
              <a:r>
                <a:rPr lang="en-SG" sz="1600" b="0" dirty="0" err="1">
                  <a:solidFill>
                    <a:schemeClr val="tx1"/>
                  </a:solidFill>
                </a:rPr>
                <a:t>WampServer</a:t>
              </a:r>
              <a:endParaRPr lang="en-SG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199667" y="3541433"/>
              <a:ext cx="811169" cy="573487"/>
            </a:xfrm>
            <a:prstGeom prst="rect">
              <a:avLst/>
            </a:prstGeom>
            <a:solidFill>
              <a:srgbClr val="ADE5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 sz="1600" b="0" dirty="0">
                  <a:solidFill>
                    <a:schemeClr val="tx1"/>
                  </a:solidFill>
                  <a:latin typeface="Tahoma" pitchFamily="34" charset="0"/>
                </a:rPr>
                <a:t>Book DB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98766" y="831000"/>
            <a:ext cx="1336780" cy="1676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SG" sz="1600" b="0" dirty="0">
                <a:solidFill>
                  <a:schemeClr val="tx1"/>
                </a:solidFill>
              </a:rPr>
              <a:t>PostgreSQL</a:t>
            </a:r>
          </a:p>
          <a:p>
            <a:pPr algn="ctr"/>
            <a:r>
              <a:rPr lang="en-SG" sz="1600" b="0" dirty="0">
                <a:solidFill>
                  <a:schemeClr val="tx1"/>
                </a:solidFill>
              </a:rPr>
              <a:t>DB container</a:t>
            </a:r>
          </a:p>
        </p:txBody>
      </p:sp>
      <p:pic>
        <p:nvPicPr>
          <p:cNvPr id="2052" name="Picture 4" descr="PostgreSQL databas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67" y="1368899"/>
            <a:ext cx="572059" cy="5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 bwMode="auto">
          <a:xfrm>
            <a:off x="6633311" y="4053465"/>
            <a:ext cx="1641475" cy="62881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600" b="0" dirty="0">
                <a:solidFill>
                  <a:schemeClr val="tx1"/>
                </a:solidFill>
              </a:rPr>
              <a:t>File systems</a:t>
            </a:r>
          </a:p>
        </p:txBody>
      </p:sp>
      <p:sp>
        <p:nvSpPr>
          <p:cNvPr id="40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3328777" y="5333982"/>
            <a:ext cx="2022686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Web Browser: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Kong Manager GUI</a:t>
            </a:r>
          </a:p>
          <a:p>
            <a:pPr marL="285750" lvl="0" indent="-198438">
              <a:buFont typeface="Wingdings" panose="05000000000000000000" pitchFamily="2" charset="2"/>
              <a:buChar char="Ø"/>
              <a:defRPr/>
            </a:pPr>
            <a:r>
              <a:rPr lang="en-US" sz="1200" b="0" dirty="0">
                <a:solidFill>
                  <a:srgbClr val="000000"/>
                </a:solidFill>
              </a:rPr>
              <a:t>Administrate Kong</a:t>
            </a:r>
          </a:p>
        </p:txBody>
      </p:sp>
      <p:sp>
        <p:nvSpPr>
          <p:cNvPr id="47" name="Line Callout 3 (Accent Bar) 46"/>
          <p:cNvSpPr/>
          <p:nvPr/>
        </p:nvSpPr>
        <p:spPr bwMode="auto">
          <a:xfrm>
            <a:off x="5639483" y="4709220"/>
            <a:ext cx="2946446" cy="798281"/>
          </a:xfrm>
          <a:prstGeom prst="accentCallout3">
            <a:avLst>
              <a:gd name="adj1" fmla="val 2496"/>
              <a:gd name="adj2" fmla="val -806"/>
              <a:gd name="adj3" fmla="val -16099"/>
              <a:gd name="adj4" fmla="val 8166"/>
              <a:gd name="adj5" fmla="val -35639"/>
              <a:gd name="adj6" fmla="val 16358"/>
              <a:gd name="adj7" fmla="val -37952"/>
              <a:gd name="adj8" fmla="val 338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400" b="0" dirty="0">
                <a:solidFill>
                  <a:schemeClr val="tx1"/>
                </a:solidFill>
              </a:rPr>
              <a:t>a.k.a. </a:t>
            </a:r>
            <a:r>
              <a:rPr lang="en-SG" sz="1400" dirty="0">
                <a:solidFill>
                  <a:schemeClr val="tx1"/>
                </a:solidFill>
              </a:rPr>
              <a:t>volumes</a:t>
            </a:r>
            <a:r>
              <a:rPr lang="en-SG" sz="1400" b="0" dirty="0">
                <a:solidFill>
                  <a:schemeClr val="tx1"/>
                </a:solidFill>
              </a:rPr>
              <a:t> in Linux terminology.</a:t>
            </a:r>
          </a:p>
          <a:p>
            <a:pPr algn="ctr"/>
            <a:r>
              <a:rPr lang="en-SG" sz="1400" b="0" dirty="0">
                <a:solidFill>
                  <a:schemeClr val="tx1"/>
                </a:solidFill>
              </a:rPr>
              <a:t>Used for persistent and shared storages across containers</a:t>
            </a:r>
          </a:p>
        </p:txBody>
      </p:sp>
      <p:cxnSp>
        <p:nvCxnSpPr>
          <p:cNvPr id="53" name="Curved Connector 52"/>
          <p:cNvCxnSpPr>
            <a:cxnSpLocks/>
            <a:stCxn id="55" idx="2"/>
            <a:endCxn id="3" idx="2"/>
          </p:cNvCxnSpPr>
          <p:nvPr/>
        </p:nvCxnSpPr>
        <p:spPr bwMode="auto">
          <a:xfrm rot="5400000" flipH="1">
            <a:off x="4913360" y="1175301"/>
            <a:ext cx="5684" cy="2659249"/>
          </a:xfrm>
          <a:prstGeom prst="curvedConnector3">
            <a:avLst>
              <a:gd name="adj1" fmla="val -402181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5" name="Curved Connector 64"/>
          <p:cNvCxnSpPr>
            <a:cxnSpLocks/>
            <a:stCxn id="80" idx="2"/>
            <a:endCxn id="33" idx="0"/>
          </p:cNvCxnSpPr>
          <p:nvPr/>
        </p:nvCxnSpPr>
        <p:spPr bwMode="auto">
          <a:xfrm rot="5400000">
            <a:off x="7059198" y="2902618"/>
            <a:ext cx="1545698" cy="75599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8" name="Curved Connector 67"/>
          <p:cNvCxnSpPr>
            <a:cxnSpLocks/>
            <a:stCxn id="55" idx="2"/>
            <a:endCxn id="33" idx="0"/>
          </p:cNvCxnSpPr>
          <p:nvPr/>
        </p:nvCxnSpPr>
        <p:spPr bwMode="auto">
          <a:xfrm rot="16200000" flipH="1">
            <a:off x="6077088" y="2676504"/>
            <a:ext cx="1545698" cy="120822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4" name="Curved Connector 73"/>
          <p:cNvCxnSpPr>
            <a:cxnSpLocks/>
            <a:stCxn id="23" idx="2"/>
            <a:endCxn id="3" idx="2"/>
          </p:cNvCxnSpPr>
          <p:nvPr/>
        </p:nvCxnSpPr>
        <p:spPr bwMode="auto">
          <a:xfrm rot="5400000" flipH="1" flipV="1">
            <a:off x="2004261" y="2297993"/>
            <a:ext cx="1378226" cy="1786406"/>
          </a:xfrm>
          <a:prstGeom prst="curvedConnector3">
            <a:avLst>
              <a:gd name="adj1" fmla="val -491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1" name="Curved Connector 80"/>
          <p:cNvCxnSpPr>
            <a:cxnSpLocks/>
            <a:stCxn id="40" idx="0"/>
            <a:endCxn id="55" idx="2"/>
          </p:cNvCxnSpPr>
          <p:nvPr/>
        </p:nvCxnSpPr>
        <p:spPr bwMode="auto">
          <a:xfrm rot="5400000" flipH="1" flipV="1">
            <a:off x="3879866" y="2968022"/>
            <a:ext cx="2826215" cy="190570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87" name="Group 86"/>
          <p:cNvGrpSpPr/>
          <p:nvPr/>
        </p:nvGrpSpPr>
        <p:grpSpPr>
          <a:xfrm>
            <a:off x="77874" y="2159537"/>
            <a:ext cx="1215626" cy="1720419"/>
            <a:chOff x="2168737" y="2912860"/>
            <a:chExt cx="1215626" cy="1502627"/>
          </a:xfrm>
        </p:grpSpPr>
        <p:sp>
          <p:nvSpPr>
            <p:cNvPr id="88" name="Rectangle 87"/>
            <p:cNvSpPr/>
            <p:nvPr/>
          </p:nvSpPr>
          <p:spPr bwMode="auto">
            <a:xfrm>
              <a:off x="2168737" y="2917312"/>
              <a:ext cx="1215626" cy="1498175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CMD: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400" b="0" dirty="0">
                  <a:solidFill>
                    <a:schemeClr val="tx1"/>
                  </a:solidFill>
                  <a:latin typeface="Tahoma" pitchFamily="34" charset="0"/>
                </a:rPr>
                <a:t> pull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400" b="0" dirty="0">
                  <a:solidFill>
                    <a:schemeClr val="tx1"/>
                  </a:solidFill>
                  <a:latin typeface="Tahoma" pitchFamily="34" charset="0"/>
                </a:rPr>
                <a:t> run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docker</a:t>
              </a:r>
              <a:r>
                <a:rPr kumimoji="0" lang="en-SG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 stop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400" b="0" dirty="0" err="1">
                  <a:solidFill>
                    <a:schemeClr val="tx1"/>
                  </a:solidFill>
                  <a:latin typeface="Tahoma" pitchFamily="34" charset="0"/>
                </a:rPr>
                <a:t>docker</a:t>
              </a:r>
              <a:r>
                <a:rPr lang="en-SG" sz="1400" b="0" dirty="0">
                  <a:solidFill>
                    <a:schemeClr val="tx1"/>
                  </a:solidFill>
                  <a:latin typeface="Tahoma" pitchFamily="34" charset="0"/>
                </a:rPr>
                <a:t> start</a:t>
              </a:r>
              <a:endParaRPr kumimoji="0" lang="en-SG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200" b="0" baseline="0" dirty="0">
                  <a:solidFill>
                    <a:schemeClr val="tx1"/>
                  </a:solidFill>
                  <a:latin typeface="Tahoma" pitchFamily="34" charset="0"/>
                </a:rPr>
                <a:t>……</a:t>
              </a:r>
              <a:endParaRPr kumimoji="0" lang="en-SG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sz="1200" baseline="0" dirty="0">
                  <a:solidFill>
                    <a:schemeClr val="tx1"/>
                  </a:solidFill>
                  <a:latin typeface="Tahoma" pitchFamily="34" charset="0"/>
                </a:rPr>
                <a:t>Docker Client</a:t>
              </a:r>
              <a:endParaRPr kumimoji="0" lang="en-SG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89" name="Picture 2" descr="Command prompt icon (windows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870" y="291286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7A8EE40-CC75-8F0D-8952-065B083E2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070" y="1393988"/>
            <a:ext cx="758504" cy="484600"/>
          </a:xfrm>
          <a:prstGeom prst="rect">
            <a:avLst/>
          </a:prstGeom>
        </p:spPr>
      </p:pic>
      <p:cxnSp>
        <p:nvCxnSpPr>
          <p:cNvPr id="32" name="Curved Connector 59">
            <a:extLst>
              <a:ext uri="{FF2B5EF4-FFF2-40B4-BE49-F238E27FC236}">
                <a16:creationId xmlns:a16="http://schemas.microsoft.com/office/drawing/2014/main" id="{FBC297FC-9092-C086-AC5F-00C62710D034}"/>
              </a:ext>
            </a:extLst>
          </p:cNvPr>
          <p:cNvCxnSpPr>
            <a:cxnSpLocks/>
            <a:stCxn id="80" idx="2"/>
            <a:endCxn id="55" idx="2"/>
          </p:cNvCxnSpPr>
          <p:nvPr/>
        </p:nvCxnSpPr>
        <p:spPr bwMode="auto">
          <a:xfrm rot="5400000">
            <a:off x="7227936" y="1525658"/>
            <a:ext cx="12700" cy="1964219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56" name="Flowchart: Alternate Process 6">
            <a:extLst>
              <a:ext uri="{FF2B5EF4-FFF2-40B4-BE49-F238E27FC236}">
                <a16:creationId xmlns:a16="http://schemas.microsoft.com/office/drawing/2014/main" id="{1049C3AA-05B6-6854-7212-9520094130C8}"/>
              </a:ext>
            </a:extLst>
          </p:cNvPr>
          <p:cNvSpPr/>
          <p:nvPr/>
        </p:nvSpPr>
        <p:spPr bwMode="auto">
          <a:xfrm>
            <a:off x="5785023" y="5562600"/>
            <a:ext cx="2746825" cy="826005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Web Browser: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Prometheus GUI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u="sng" dirty="0">
                <a:solidFill>
                  <a:srgbClr val="000000"/>
                </a:solidFill>
              </a:rPr>
              <a:t>Grafana GUI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58" name="Curved Connector 64">
            <a:extLst>
              <a:ext uri="{FF2B5EF4-FFF2-40B4-BE49-F238E27FC236}">
                <a16:creationId xmlns:a16="http://schemas.microsoft.com/office/drawing/2014/main" id="{C6875781-0908-F774-1131-706011F03F0A}"/>
              </a:ext>
            </a:extLst>
          </p:cNvPr>
          <p:cNvCxnSpPr>
            <a:cxnSpLocks/>
            <a:stCxn id="80" idx="2"/>
            <a:endCxn id="56" idx="3"/>
          </p:cNvCxnSpPr>
          <p:nvPr/>
        </p:nvCxnSpPr>
        <p:spPr bwMode="auto">
          <a:xfrm rot="16200000" flipH="1">
            <a:off x="6637028" y="4080783"/>
            <a:ext cx="3467836" cy="321803"/>
          </a:xfrm>
          <a:prstGeom prst="curvedConnector4">
            <a:avLst>
              <a:gd name="adj1" fmla="val 44045"/>
              <a:gd name="adj2" fmla="val 25940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C3E32D1-98A8-183A-9AFD-A974BF41CC59}"/>
              </a:ext>
            </a:extLst>
          </p:cNvPr>
          <p:cNvSpPr/>
          <p:nvPr/>
        </p:nvSpPr>
        <p:spPr bwMode="auto">
          <a:xfrm>
            <a:off x="2320128" y="1928596"/>
            <a:ext cx="2532897" cy="57348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Docker Compose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4C1635-B0A5-9FC9-7ADE-51551797359D}"/>
              </a:ext>
            </a:extLst>
          </p:cNvPr>
          <p:cNvSpPr/>
          <p:nvPr/>
        </p:nvSpPr>
        <p:spPr bwMode="auto">
          <a:xfrm>
            <a:off x="4957661" y="1934280"/>
            <a:ext cx="2576329" cy="57348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Docker Compose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DF795B-0542-3D33-60CD-07FAB2A772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1471" b="75205"/>
          <a:stretch/>
        </p:blipFill>
        <p:spPr>
          <a:xfrm>
            <a:off x="7638744" y="1226047"/>
            <a:ext cx="686715" cy="661938"/>
          </a:xfrm>
          <a:prstGeom prst="rect">
            <a:avLst/>
          </a:prstGeom>
        </p:spPr>
      </p:pic>
      <p:pic>
        <p:nvPicPr>
          <p:cNvPr id="77" name="Picture 76" descr="A logo with a spiral in the center&#10;&#10;Description automatically generated">
            <a:extLst>
              <a:ext uri="{FF2B5EF4-FFF2-40B4-BE49-F238E27FC236}">
                <a16:creationId xmlns:a16="http://schemas.microsoft.com/office/drawing/2014/main" id="{B0ADE5C1-533C-B3D9-FF95-E9628779A7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5" t="1" r="9311" b="23982"/>
          <a:stretch/>
        </p:blipFill>
        <p:spPr>
          <a:xfrm>
            <a:off x="8257705" y="1243157"/>
            <a:ext cx="649630" cy="63859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4C816D6-4E81-518A-43FD-FDF50F7DCDEB}"/>
              </a:ext>
            </a:extLst>
          </p:cNvPr>
          <p:cNvSpPr/>
          <p:nvPr/>
        </p:nvSpPr>
        <p:spPr bwMode="auto">
          <a:xfrm>
            <a:off x="7603881" y="1934280"/>
            <a:ext cx="1212328" cy="57348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Docker Compose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107" name="Curved Connector 103">
            <a:extLst>
              <a:ext uri="{FF2B5EF4-FFF2-40B4-BE49-F238E27FC236}">
                <a16:creationId xmlns:a16="http://schemas.microsoft.com/office/drawing/2014/main" id="{1C38AC93-18F4-4A20-167D-FF353A1A8811}"/>
              </a:ext>
            </a:extLst>
          </p:cNvPr>
          <p:cNvCxnSpPr/>
          <p:nvPr/>
        </p:nvCxnSpPr>
        <p:spPr bwMode="auto">
          <a:xfrm rot="5400000" flipH="1" flipV="1">
            <a:off x="2465171" y="2091764"/>
            <a:ext cx="8708" cy="3567676"/>
          </a:xfrm>
          <a:prstGeom prst="curvedConnector3">
            <a:avLst>
              <a:gd name="adj1" fmla="val -492219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8" name="Curved Connector 77">
            <a:extLst>
              <a:ext uri="{FF2B5EF4-FFF2-40B4-BE49-F238E27FC236}">
                <a16:creationId xmlns:a16="http://schemas.microsoft.com/office/drawing/2014/main" id="{652266B9-D1BE-B9B5-EC90-3748AF234A8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179065" y="1969779"/>
            <a:ext cx="2822576" cy="3904872"/>
          </a:xfrm>
          <a:prstGeom prst="curvedConnector3">
            <a:avLst>
              <a:gd name="adj1" fmla="val 3329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Objectives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US" altLang="en-US" dirty="0"/>
              <a:t>Understand the uses of an API Gateway </a:t>
            </a:r>
            <a:r>
              <a:rPr lang="en-US" altLang="en-US" b="1" dirty="0"/>
              <a:t>Kong</a:t>
            </a:r>
            <a:r>
              <a:rPr lang="en-US" altLang="en-US" dirty="0"/>
              <a:t> in an enterprise solution</a:t>
            </a:r>
          </a:p>
          <a:p>
            <a:pPr eaLnBrk="1" hangingPunct="1"/>
            <a:endParaRPr lang="en-US" altLang="en-US" sz="26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Topics</a:t>
            </a:r>
          </a:p>
          <a:p>
            <a:pPr eaLnBrk="1" hangingPunct="1"/>
            <a:r>
              <a:rPr lang="en-US" altLang="en-US" sz="2600" dirty="0"/>
              <a:t>API Gateway</a:t>
            </a:r>
          </a:p>
          <a:p>
            <a:pPr lvl="1" eaLnBrk="1" hangingPunct="1"/>
            <a:r>
              <a:rPr lang="en-US" altLang="en-US" sz="2400" dirty="0"/>
              <a:t>Kong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483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1"/>
    </mc:Choice>
    <mc:Fallback xmlns="">
      <p:transition spd="slow" advTm="337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4D66-6BF2-4AE3-868D-0E70BC58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Functionalities and Benefits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C482-6E36-4AE7-BA1F-3AE60DB9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5878513"/>
          </a:xfrm>
        </p:spPr>
        <p:txBody>
          <a:bodyPr>
            <a:normAutofit/>
          </a:bodyPr>
          <a:lstStyle/>
          <a:p>
            <a:r>
              <a:rPr lang="en-SG" dirty="0"/>
              <a:t>API Gateway, as a central hub, helps to </a:t>
            </a:r>
            <a:r>
              <a:rPr lang="en-SG" b="1" dirty="0"/>
              <a:t>decouple</a:t>
            </a:r>
            <a:r>
              <a:rPr lang="en-SG" dirty="0"/>
              <a:t> the clients and the (micro)service providers.</a:t>
            </a:r>
          </a:p>
          <a:p>
            <a:r>
              <a:rPr lang="en-SG" dirty="0"/>
              <a:t>It can also implement many </a:t>
            </a:r>
            <a:r>
              <a:rPr lang="en-SG" b="1" dirty="0"/>
              <a:t>functionalities commonly needed</a:t>
            </a:r>
            <a:r>
              <a:rPr lang="en-SG" dirty="0"/>
              <a:t> for all the service providers.</a:t>
            </a:r>
          </a:p>
          <a:p>
            <a:pPr lvl="1"/>
            <a:r>
              <a:rPr lang="en-SG" dirty="0"/>
              <a:t>(Re-)</a:t>
            </a:r>
            <a:r>
              <a:rPr lang="en-SG" b="1" dirty="0"/>
              <a:t>Routing</a:t>
            </a:r>
            <a:r>
              <a:rPr lang="en-SG" dirty="0"/>
              <a:t> of communication data</a:t>
            </a:r>
          </a:p>
          <a:p>
            <a:pPr lvl="1"/>
            <a:r>
              <a:rPr lang="en-SG" dirty="0"/>
              <a:t>Load balancing</a:t>
            </a:r>
          </a:p>
          <a:p>
            <a:pPr lvl="1"/>
            <a:r>
              <a:rPr lang="en-SG" dirty="0"/>
              <a:t>Security enforcement (e.g., access control)</a:t>
            </a:r>
          </a:p>
          <a:p>
            <a:pPr lvl="1"/>
            <a:r>
              <a:rPr lang="en-SG" dirty="0"/>
              <a:t>Monitoring / logging</a:t>
            </a:r>
          </a:p>
          <a:p>
            <a:pPr lvl="1"/>
            <a:r>
              <a:rPr lang="en-SG" dirty="0"/>
              <a:t>Caching</a:t>
            </a:r>
          </a:p>
          <a:p>
            <a:pPr lvl="1"/>
            <a:r>
              <a:rPr lang="en-SG" dirty="0"/>
              <a:t>Versioning</a:t>
            </a:r>
          </a:p>
          <a:p>
            <a:pPr lvl="1"/>
            <a:r>
              <a:rPr lang="en-SG" dirty="0"/>
              <a:t>Aggregation</a:t>
            </a:r>
          </a:p>
          <a:p>
            <a:pPr lvl="1"/>
            <a:r>
              <a:rPr lang="en-SG" dirty="0"/>
              <a:t>……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39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2909" y="5134127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26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1556763" y="3787188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>
                <a:solidFill>
                  <a:schemeClr val="tx1"/>
                </a:solidFill>
              </a:rPr>
              <a:t>Browse books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5700104" y="236463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Book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51C108-906D-1343-A87B-2F68C0811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2840" y="2531297"/>
            <a:ext cx="1634990" cy="16060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7ADC99-A58F-5340-B94A-AD493A90F8F7}"/>
              </a:ext>
            </a:extLst>
          </p:cNvPr>
          <p:cNvSpPr txBox="1"/>
          <p:nvPr/>
        </p:nvSpPr>
        <p:spPr>
          <a:xfrm>
            <a:off x="3091143" y="2572211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1. Get all books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65C397-0F55-6846-B066-956BCA03DB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1363" y="2763286"/>
            <a:ext cx="1605878" cy="16178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73F6EF-199A-5242-A5FD-D1318A1C042A}"/>
              </a:ext>
            </a:extLst>
          </p:cNvPr>
          <p:cNvSpPr txBox="1"/>
          <p:nvPr/>
        </p:nvSpPr>
        <p:spPr>
          <a:xfrm>
            <a:off x="5022197" y="3398876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2. Return a list of books</a:t>
            </a:r>
            <a:endParaRPr lang="en-GB" sz="1400" b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A5ACA9-1A56-1B4F-A66E-0FAF21613A29}"/>
              </a:ext>
            </a:extLst>
          </p:cNvPr>
          <p:cNvGrpSpPr/>
          <p:nvPr/>
        </p:nvGrpSpPr>
        <p:grpSpPr>
          <a:xfrm>
            <a:off x="6874889" y="5108822"/>
            <a:ext cx="2057974" cy="1205167"/>
            <a:chOff x="6874889" y="5108822"/>
            <a:chExt cx="2057974" cy="12051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CB239C-78C4-574D-89F2-C5960FC648B6}"/>
                </a:ext>
              </a:extLst>
            </p:cNvPr>
            <p:cNvSpPr/>
            <p:nvPr/>
          </p:nvSpPr>
          <p:spPr bwMode="auto">
            <a:xfrm>
              <a:off x="6874889" y="5108822"/>
              <a:ext cx="2057974" cy="1205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>
                  <a:solidFill>
                    <a:schemeClr val="tx1"/>
                  </a:solidFill>
                </a:rPr>
                <a:t>Legend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BEB545-A6CD-2144-8F44-618549E331C0}"/>
                </a:ext>
              </a:extLst>
            </p:cNvPr>
            <p:cNvSpPr/>
            <p:nvPr/>
          </p:nvSpPr>
          <p:spPr bwMode="auto">
            <a:xfrm>
              <a:off x="6919304" y="5915799"/>
              <a:ext cx="330861" cy="27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208842-0CB5-614B-8D02-E67A611BAC73}"/>
                </a:ext>
              </a:extLst>
            </p:cNvPr>
            <p:cNvSpPr/>
            <p:nvPr/>
          </p:nvSpPr>
          <p:spPr bwMode="auto">
            <a:xfrm>
              <a:off x="6919304" y="5554181"/>
              <a:ext cx="330861" cy="27913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EA07A6-7C88-A54E-AD56-CB8D76993C99}"/>
                </a:ext>
              </a:extLst>
            </p:cNvPr>
            <p:cNvSpPr/>
            <p:nvPr/>
          </p:nvSpPr>
          <p:spPr bwMode="auto">
            <a:xfrm>
              <a:off x="7294149" y="5554181"/>
              <a:ext cx="1237666" cy="3044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Micro-service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4403FA-4B98-F244-B825-175B6EF8C599}"/>
                </a:ext>
              </a:extLst>
            </p:cNvPr>
            <p:cNvSpPr/>
            <p:nvPr/>
          </p:nvSpPr>
          <p:spPr bwMode="auto">
            <a:xfrm>
              <a:off x="7294149" y="5880706"/>
              <a:ext cx="1510126" cy="2941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External 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6F14D0FE-A902-8F46-8238-14C37356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7" y="79716"/>
            <a:ext cx="8721725" cy="830997"/>
          </a:xfrm>
        </p:spPr>
        <p:txBody>
          <a:bodyPr/>
          <a:lstStyle/>
          <a:p>
            <a:r>
              <a:rPr lang="en-US" sz="2400" dirty="0"/>
              <a:t>Example: Microservice Interaction Diagram </a:t>
            </a:r>
            <a:br>
              <a:rPr lang="en-US" sz="2400" dirty="0"/>
            </a:br>
            <a:r>
              <a:rPr lang="en-US" sz="2400" dirty="0"/>
              <a:t>	– </a:t>
            </a:r>
            <a:r>
              <a:rPr lang="en-SG" sz="2400" dirty="0"/>
              <a:t>Browse books in our bookstore scenario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14894-BADB-43AC-AE69-F64619DA6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69200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4" name="Picture 2" descr="Kong logo">
            <a:extLst>
              <a:ext uri="{FF2B5EF4-FFF2-40B4-BE49-F238E27FC236}">
                <a16:creationId xmlns:a16="http://schemas.microsoft.com/office/drawing/2014/main" id="{AB4E1D0E-F0DA-BB1F-3E9C-97442832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02" y="3073252"/>
            <a:ext cx="114300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86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Kong for Service Routing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9569" y="3022226"/>
            <a:ext cx="6941576" cy="1023851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1829570" y="2120833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1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35627" y="1691892"/>
            <a:ext cx="1170255" cy="1187161"/>
            <a:chOff x="3601572" y="2220823"/>
            <a:chExt cx="1170255" cy="1142368"/>
          </a:xfrm>
        </p:grpSpPr>
        <p:sp>
          <p:nvSpPr>
            <p:cNvPr id="16" name="TextBox 15"/>
            <p:cNvSpPr txBox="1"/>
            <p:nvPr/>
          </p:nvSpPr>
          <p:spPr>
            <a:xfrm>
              <a:off x="3601572" y="2220823"/>
              <a:ext cx="1170255" cy="11423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Kong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container</a:t>
              </a:r>
            </a:p>
          </p:txBody>
        </p:sp>
        <p:pic>
          <p:nvPicPr>
            <p:cNvPr id="17" name="Picture 2" descr="Kong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09" y="2828247"/>
              <a:ext cx="1032169" cy="335455"/>
            </a:xfrm>
            <a:prstGeom prst="rect">
              <a:avLst/>
            </a:prstGeom>
            <a:noFill/>
          </p:spPr>
        </p:pic>
      </p:grpSp>
      <p:cxnSp>
        <p:nvCxnSpPr>
          <p:cNvPr id="30" name="Curved Connector 29"/>
          <p:cNvCxnSpPr/>
          <p:nvPr/>
        </p:nvCxnSpPr>
        <p:spPr bwMode="auto">
          <a:xfrm rot="5400000">
            <a:off x="3207173" y="2285404"/>
            <a:ext cx="1" cy="1166890"/>
          </a:xfrm>
          <a:prstGeom prst="curved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457200" y="5410200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Browse books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" y="4634731"/>
            <a:ext cx="38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Request for</a:t>
            </a:r>
          </a:p>
          <a:p>
            <a:pPr algn="ctr"/>
            <a:r>
              <a:rPr lang="en-SG" sz="1600" dirty="0">
                <a:solidFill>
                  <a:srgbClr val="FF0000"/>
                </a:solidFill>
              </a:rPr>
              <a:t>http://localhost:8000/api/v1/book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0588" y="1697436"/>
            <a:ext cx="2915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http://book1:5000/book</a:t>
            </a:r>
          </a:p>
        </p:txBody>
      </p:sp>
      <p:cxnSp>
        <p:nvCxnSpPr>
          <p:cNvPr id="57" name="Curved Connector 56"/>
          <p:cNvCxnSpPr>
            <a:stCxn id="16" idx="2"/>
            <a:endCxn id="41" idx="0"/>
          </p:cNvCxnSpPr>
          <p:nvPr/>
        </p:nvCxnSpPr>
        <p:spPr bwMode="auto">
          <a:xfrm rot="5400000">
            <a:off x="1602055" y="2991499"/>
            <a:ext cx="2531147" cy="2306255"/>
          </a:xfrm>
          <a:prstGeom prst="curvedConnector3">
            <a:avLst>
              <a:gd name="adj1" fmla="val 5392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Curved Connector 74"/>
          <p:cNvCxnSpPr>
            <a:stCxn id="6" idx="2"/>
            <a:endCxn id="16" idx="2"/>
          </p:cNvCxnSpPr>
          <p:nvPr/>
        </p:nvCxnSpPr>
        <p:spPr bwMode="auto">
          <a:xfrm rot="16200000" flipH="1">
            <a:off x="3223362" y="2081659"/>
            <a:ext cx="13201" cy="1581585"/>
          </a:xfrm>
          <a:prstGeom prst="curvedConnector3">
            <a:avLst>
              <a:gd name="adj1" fmla="val 283556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Line Callout 1 (Accent Bar) 82"/>
          <p:cNvSpPr/>
          <p:nvPr/>
        </p:nvSpPr>
        <p:spPr bwMode="auto">
          <a:xfrm>
            <a:off x="4961145" y="1070006"/>
            <a:ext cx="3649455" cy="1795845"/>
          </a:xfrm>
          <a:prstGeom prst="accentCallout1">
            <a:avLst>
              <a:gd name="adj1" fmla="val 21794"/>
              <a:gd name="adj2" fmla="val -1898"/>
              <a:gd name="adj3" fmla="val 44295"/>
              <a:gd name="adj4" fmla="val -150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</a:t>
            </a:r>
            <a:r>
              <a:rPr lang="en-SG" sz="1600" dirty="0">
                <a:solidFill>
                  <a:schemeClr val="tx1"/>
                </a:solidFill>
              </a:rPr>
              <a:t>service</a:t>
            </a:r>
            <a:r>
              <a:rPr lang="en-SG" sz="1600" b="0" dirty="0">
                <a:solidFill>
                  <a:schemeClr val="tx1"/>
                </a:solidFill>
              </a:rPr>
              <a:t> in Kong: an abstract representation of an </a:t>
            </a:r>
            <a:r>
              <a:rPr lang="en-SG" sz="1600" dirty="0">
                <a:solidFill>
                  <a:schemeClr val="tx1"/>
                </a:solidFill>
              </a:rPr>
              <a:t>upstream service</a:t>
            </a:r>
            <a:r>
              <a:rPr lang="en-SG" sz="1600" b="0" dirty="0">
                <a:solidFill>
                  <a:schemeClr val="tx1"/>
                </a:solidFill>
              </a:rPr>
              <a:t> to be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service </a:t>
            </a:r>
            <a:r>
              <a:rPr lang="en-SG" sz="1600" dirty="0">
                <a:solidFill>
                  <a:schemeClr val="tx1"/>
                </a:solidFill>
              </a:rPr>
              <a:t>route</a:t>
            </a:r>
            <a:r>
              <a:rPr lang="en-SG" sz="1600" b="0" dirty="0">
                <a:solidFill>
                  <a:schemeClr val="tx1"/>
                </a:solidFill>
              </a:rPr>
              <a:t>: a </a:t>
            </a:r>
            <a:r>
              <a:rPr lang="en-SG" sz="1600" dirty="0">
                <a:solidFill>
                  <a:schemeClr val="tx1"/>
                </a:solidFill>
              </a:rPr>
              <a:t>mapping</a:t>
            </a:r>
            <a:r>
              <a:rPr lang="en-SG" sz="1600" b="0" dirty="0">
                <a:solidFill>
                  <a:schemeClr val="tx1"/>
                </a:solidFill>
              </a:rPr>
              <a:t> from the URL of client requests to the URL of an </a:t>
            </a:r>
            <a:r>
              <a:rPr lang="en-SG" sz="1600" dirty="0">
                <a:solidFill>
                  <a:schemeClr val="tx1"/>
                </a:solidFill>
              </a:rPr>
              <a:t>upstream service</a:t>
            </a:r>
            <a:endParaRPr kumimoji="0" lang="en-SG" sz="16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</a:endParaRPr>
          </a:p>
        </p:txBody>
      </p:sp>
      <p:cxnSp>
        <p:nvCxnSpPr>
          <p:cNvPr id="95" name="Curved Connector 94"/>
          <p:cNvCxnSpPr/>
          <p:nvPr/>
        </p:nvCxnSpPr>
        <p:spPr bwMode="auto">
          <a:xfrm rot="5400000">
            <a:off x="1371919" y="2971363"/>
            <a:ext cx="2531147" cy="230625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801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Kong for Service Load Balancing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3022226"/>
            <a:ext cx="8313945" cy="1023851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1829570" y="2120833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2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35627" y="1691892"/>
            <a:ext cx="1170255" cy="1187161"/>
            <a:chOff x="3601572" y="2220823"/>
            <a:chExt cx="1170255" cy="1142368"/>
          </a:xfrm>
        </p:grpSpPr>
        <p:sp>
          <p:nvSpPr>
            <p:cNvPr id="16" name="TextBox 15"/>
            <p:cNvSpPr txBox="1"/>
            <p:nvPr/>
          </p:nvSpPr>
          <p:spPr>
            <a:xfrm>
              <a:off x="3601572" y="2220823"/>
              <a:ext cx="1170255" cy="11423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Kong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container</a:t>
              </a:r>
            </a:p>
          </p:txBody>
        </p:sp>
        <p:pic>
          <p:nvPicPr>
            <p:cNvPr id="17" name="Picture 2" descr="Kong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09" y="2828247"/>
              <a:ext cx="1032169" cy="335455"/>
            </a:xfrm>
            <a:prstGeom prst="rect">
              <a:avLst/>
            </a:prstGeom>
            <a:noFill/>
          </p:spPr>
        </p:pic>
      </p:grpSp>
      <p:cxnSp>
        <p:nvCxnSpPr>
          <p:cNvPr id="30" name="Curved Connector 29"/>
          <p:cNvCxnSpPr/>
          <p:nvPr/>
        </p:nvCxnSpPr>
        <p:spPr bwMode="auto">
          <a:xfrm rot="5400000">
            <a:off x="3207173" y="2285404"/>
            <a:ext cx="1" cy="1166890"/>
          </a:xfrm>
          <a:prstGeom prst="curved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457200" y="5410200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Browse books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" y="4634731"/>
            <a:ext cx="38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Request for</a:t>
            </a:r>
          </a:p>
          <a:p>
            <a:pPr algn="ctr"/>
            <a:r>
              <a:rPr lang="en-SG" sz="1600" dirty="0">
                <a:solidFill>
                  <a:srgbClr val="FF0000"/>
                </a:solidFill>
              </a:rPr>
              <a:t>http://localhost:8000/api/v1/book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5324" y="1551278"/>
            <a:ext cx="1614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http://book1:5000/book</a:t>
            </a:r>
          </a:p>
        </p:txBody>
      </p:sp>
      <p:cxnSp>
        <p:nvCxnSpPr>
          <p:cNvPr id="57" name="Curved Connector 56"/>
          <p:cNvCxnSpPr>
            <a:stCxn id="16" idx="2"/>
            <a:endCxn id="41" idx="0"/>
          </p:cNvCxnSpPr>
          <p:nvPr/>
        </p:nvCxnSpPr>
        <p:spPr bwMode="auto">
          <a:xfrm rot="5400000">
            <a:off x="1602055" y="2991499"/>
            <a:ext cx="2531147" cy="2306255"/>
          </a:xfrm>
          <a:prstGeom prst="curvedConnector3">
            <a:avLst>
              <a:gd name="adj1" fmla="val 5392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Curved Connector 74"/>
          <p:cNvCxnSpPr>
            <a:stCxn id="6" idx="2"/>
            <a:endCxn id="16" idx="2"/>
          </p:cNvCxnSpPr>
          <p:nvPr/>
        </p:nvCxnSpPr>
        <p:spPr bwMode="auto">
          <a:xfrm rot="16200000" flipH="1">
            <a:off x="3223362" y="2081659"/>
            <a:ext cx="13201" cy="1581585"/>
          </a:xfrm>
          <a:prstGeom prst="curvedConnector3">
            <a:avLst>
              <a:gd name="adj1" fmla="val 283556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Line Callout 1 (Accent Bar) 82"/>
          <p:cNvSpPr/>
          <p:nvPr/>
        </p:nvSpPr>
        <p:spPr bwMode="auto">
          <a:xfrm>
            <a:off x="4832655" y="1691892"/>
            <a:ext cx="4100208" cy="1173959"/>
          </a:xfrm>
          <a:prstGeom prst="accentCallout1">
            <a:avLst>
              <a:gd name="adj1" fmla="val 48569"/>
              <a:gd name="adj2" fmla="val -1898"/>
              <a:gd name="adj3" fmla="val 49163"/>
              <a:gd name="adj4" fmla="val -132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Configurations additional in Kong: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virtual </a:t>
            </a:r>
            <a:r>
              <a:rPr lang="en-SG" sz="1600" dirty="0">
                <a:solidFill>
                  <a:schemeClr val="tx1"/>
                </a:solidFill>
              </a:rPr>
              <a:t>upstream</a:t>
            </a:r>
            <a:r>
              <a:rPr lang="en-SG" sz="1600" b="0" dirty="0">
                <a:solidFill>
                  <a:schemeClr val="tx1"/>
                </a:solidFill>
              </a:rPr>
              <a:t>: a virtual hostname referring to the </a:t>
            </a:r>
            <a:r>
              <a:rPr lang="en-SG" sz="1600" dirty="0">
                <a:solidFill>
                  <a:schemeClr val="tx1"/>
                </a:solidFill>
              </a:rPr>
              <a:t>host(s) of the target service</a:t>
            </a:r>
            <a:r>
              <a:rPr lang="en-SG" sz="1600" b="0" dirty="0">
                <a:solidFill>
                  <a:schemeClr val="tx1"/>
                </a:solidFill>
              </a:rPr>
              <a:t> to be load-balanced</a:t>
            </a:r>
          </a:p>
        </p:txBody>
      </p:sp>
      <p:cxnSp>
        <p:nvCxnSpPr>
          <p:cNvPr id="95" name="Curved Connector 94"/>
          <p:cNvCxnSpPr/>
          <p:nvPr/>
        </p:nvCxnSpPr>
        <p:spPr bwMode="auto">
          <a:xfrm rot="5400000">
            <a:off x="1371919" y="2971363"/>
            <a:ext cx="2531147" cy="230625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451357" y="2117366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1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9838" y="1569325"/>
            <a:ext cx="1577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http://book2:5000/book</a:t>
            </a:r>
          </a:p>
        </p:txBody>
      </p:sp>
      <p:cxnSp>
        <p:nvCxnSpPr>
          <p:cNvPr id="26" name="Curved Connector 25"/>
          <p:cNvCxnSpPr>
            <a:stCxn id="18" idx="2"/>
            <a:endCxn id="16" idx="2"/>
          </p:cNvCxnSpPr>
          <p:nvPr/>
        </p:nvCxnSpPr>
        <p:spPr bwMode="auto">
          <a:xfrm rot="16200000" flipH="1">
            <a:off x="2532522" y="1390820"/>
            <a:ext cx="16668" cy="2959798"/>
          </a:xfrm>
          <a:prstGeom prst="curvedConnector3">
            <a:avLst>
              <a:gd name="adj1" fmla="val 310013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 rot="5400000">
            <a:off x="2534506" y="1595023"/>
            <a:ext cx="12700" cy="2555358"/>
          </a:xfrm>
          <a:prstGeom prst="curvedConnector3">
            <a:avLst>
              <a:gd name="adj1" fmla="val 258749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816280" y="2794123"/>
            <a:ext cx="231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3814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3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582D-554A-0A30-E0E3-7CB236BA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BF7-FF5F-A515-5410-AE110E5B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Docker Compose for Service Load Balancing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562FC-87F9-8629-CD53-6EE7276C65D7}"/>
              </a:ext>
            </a:extLst>
          </p:cNvPr>
          <p:cNvSpPr/>
          <p:nvPr/>
        </p:nvSpPr>
        <p:spPr bwMode="auto">
          <a:xfrm>
            <a:off x="457200" y="3022226"/>
            <a:ext cx="8313945" cy="1023851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CDDEF-DBD4-F708-3124-9A2FC2E5BB2D}"/>
              </a:ext>
            </a:extLst>
          </p:cNvPr>
          <p:cNvSpPr/>
          <p:nvPr/>
        </p:nvSpPr>
        <p:spPr bwMode="auto">
          <a:xfrm>
            <a:off x="1867496" y="1146467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2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1DCDC-9F27-D29E-AFD4-61B7D23928E8}"/>
              </a:ext>
            </a:extLst>
          </p:cNvPr>
          <p:cNvGrpSpPr/>
          <p:nvPr/>
        </p:nvGrpSpPr>
        <p:grpSpPr>
          <a:xfrm>
            <a:off x="3435627" y="1691892"/>
            <a:ext cx="1170255" cy="1187161"/>
            <a:chOff x="3601572" y="2220823"/>
            <a:chExt cx="1170255" cy="11423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635A0C-6032-E56E-6BB9-74912063014D}"/>
                </a:ext>
              </a:extLst>
            </p:cNvPr>
            <p:cNvSpPr txBox="1"/>
            <p:nvPr/>
          </p:nvSpPr>
          <p:spPr>
            <a:xfrm>
              <a:off x="3601572" y="2220823"/>
              <a:ext cx="1170255" cy="11423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Kong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container</a:t>
              </a:r>
            </a:p>
          </p:txBody>
        </p:sp>
        <p:pic>
          <p:nvPicPr>
            <p:cNvPr id="17" name="Picture 2" descr="Kong logo">
              <a:extLst>
                <a:ext uri="{FF2B5EF4-FFF2-40B4-BE49-F238E27FC236}">
                  <a16:creationId xmlns:a16="http://schemas.microsoft.com/office/drawing/2014/main" id="{2BBBB442-2A4E-2A0C-E078-FFF7E4207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09" y="2828247"/>
              <a:ext cx="1032169" cy="335455"/>
            </a:xfrm>
            <a:prstGeom prst="rect">
              <a:avLst/>
            </a:prstGeom>
            <a:noFill/>
          </p:spPr>
        </p:pic>
      </p:grpSp>
      <p:sp>
        <p:nvSpPr>
          <p:cNvPr id="41" name="Flowchart: Alternate Process 6">
            <a:extLst>
              <a:ext uri="{FF2B5EF4-FFF2-40B4-BE49-F238E27FC236}">
                <a16:creationId xmlns:a16="http://schemas.microsoft.com/office/drawing/2014/main" id="{F546D06B-CDEE-E62B-0D7F-F89C8FD9E662}"/>
              </a:ext>
            </a:extLst>
          </p:cNvPr>
          <p:cNvSpPr/>
          <p:nvPr/>
        </p:nvSpPr>
        <p:spPr bwMode="auto">
          <a:xfrm>
            <a:off x="457200" y="5410200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Browse books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66C91B-6C33-64C2-5123-A7BFBAE6C37B}"/>
              </a:ext>
            </a:extLst>
          </p:cNvPr>
          <p:cNvSpPr/>
          <p:nvPr/>
        </p:nvSpPr>
        <p:spPr>
          <a:xfrm>
            <a:off x="76200" y="4634731"/>
            <a:ext cx="38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Request for</a:t>
            </a:r>
          </a:p>
          <a:p>
            <a:pPr algn="ctr"/>
            <a:r>
              <a:rPr lang="en-SG" sz="1600" dirty="0">
                <a:solidFill>
                  <a:srgbClr val="FF0000"/>
                </a:solidFill>
              </a:rPr>
              <a:t>http://localhost:8000/api/v1/book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BB6764D-09D1-80A6-688D-044CEDC0F30F}"/>
              </a:ext>
            </a:extLst>
          </p:cNvPr>
          <p:cNvCxnSpPr>
            <a:stCxn id="16" idx="2"/>
            <a:endCxn id="41" idx="0"/>
          </p:cNvCxnSpPr>
          <p:nvPr/>
        </p:nvCxnSpPr>
        <p:spPr bwMode="auto">
          <a:xfrm rot="5400000">
            <a:off x="1602055" y="2991499"/>
            <a:ext cx="2531147" cy="2306255"/>
          </a:xfrm>
          <a:prstGeom prst="curvedConnector3">
            <a:avLst>
              <a:gd name="adj1" fmla="val 5392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61A0012B-38E4-01F4-7B32-BDC7FC543013}"/>
              </a:ext>
            </a:extLst>
          </p:cNvPr>
          <p:cNvSpPr/>
          <p:nvPr/>
        </p:nvSpPr>
        <p:spPr bwMode="auto">
          <a:xfrm>
            <a:off x="4832655" y="1143000"/>
            <a:ext cx="4100208" cy="1722851"/>
          </a:xfrm>
          <a:prstGeom prst="accentCallout1">
            <a:avLst>
              <a:gd name="adj1" fmla="val 48569"/>
              <a:gd name="adj2" fmla="val -1898"/>
              <a:gd name="adj3" fmla="val 49163"/>
              <a:gd name="adj4" fmla="val -132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</a:t>
            </a:r>
            <a:r>
              <a:rPr lang="en-SG" sz="1600" dirty="0">
                <a:solidFill>
                  <a:schemeClr val="tx1"/>
                </a:solidFill>
              </a:rPr>
              <a:t>service</a:t>
            </a:r>
            <a:r>
              <a:rPr lang="en-SG" sz="1600" b="0" dirty="0">
                <a:solidFill>
                  <a:schemeClr val="tx1"/>
                </a:solidFill>
              </a:rPr>
              <a:t> in Kong: an abstract representation of an </a:t>
            </a:r>
            <a:r>
              <a:rPr lang="en-SG" sz="1600" dirty="0">
                <a:solidFill>
                  <a:schemeClr val="tx1"/>
                </a:solidFill>
              </a:rPr>
              <a:t>upstream service</a:t>
            </a:r>
            <a:r>
              <a:rPr lang="en-SG" sz="1600" b="0" dirty="0">
                <a:solidFill>
                  <a:schemeClr val="tx1"/>
                </a:solidFill>
              </a:rPr>
              <a:t> to be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service </a:t>
            </a:r>
            <a:r>
              <a:rPr lang="en-SG" sz="1600" dirty="0">
                <a:solidFill>
                  <a:schemeClr val="tx1"/>
                </a:solidFill>
              </a:rPr>
              <a:t>route</a:t>
            </a:r>
            <a:r>
              <a:rPr lang="en-SG" sz="1600" b="0" dirty="0">
                <a:solidFill>
                  <a:schemeClr val="tx1"/>
                </a:solidFill>
              </a:rPr>
              <a:t>: a </a:t>
            </a:r>
            <a:r>
              <a:rPr lang="en-SG" sz="1600" dirty="0">
                <a:solidFill>
                  <a:schemeClr val="tx1"/>
                </a:solidFill>
              </a:rPr>
              <a:t>mapping</a:t>
            </a:r>
            <a:r>
              <a:rPr lang="en-SG" sz="1600" b="0" dirty="0">
                <a:solidFill>
                  <a:schemeClr val="tx1"/>
                </a:solidFill>
              </a:rPr>
              <a:t> from the URL of client requests to the URL of an </a:t>
            </a:r>
            <a:r>
              <a:rPr lang="en-SG" sz="1600" dirty="0">
                <a:solidFill>
                  <a:schemeClr val="tx1"/>
                </a:solidFill>
              </a:rPr>
              <a:t>upstream service</a:t>
            </a:r>
            <a:endParaRPr lang="en-SG" sz="1600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66FF56B-6015-3500-B45B-39F643979F36}"/>
              </a:ext>
            </a:extLst>
          </p:cNvPr>
          <p:cNvCxnSpPr/>
          <p:nvPr/>
        </p:nvCxnSpPr>
        <p:spPr bwMode="auto">
          <a:xfrm rot="5400000">
            <a:off x="1371919" y="2971363"/>
            <a:ext cx="2531147" cy="230625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1DE5C-6F1F-C58B-EA79-11E5347B95DD}"/>
              </a:ext>
            </a:extLst>
          </p:cNvPr>
          <p:cNvSpPr/>
          <p:nvPr/>
        </p:nvSpPr>
        <p:spPr bwMode="auto">
          <a:xfrm>
            <a:off x="489283" y="1143000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1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0FE2F059-F4E2-3DE2-6454-B259006A7899}"/>
              </a:ext>
            </a:extLst>
          </p:cNvPr>
          <p:cNvCxnSpPr>
            <a:cxnSpLocks/>
            <a:stCxn id="7" idx="2"/>
            <a:endCxn id="16" idx="2"/>
          </p:cNvCxnSpPr>
          <p:nvPr/>
        </p:nvCxnSpPr>
        <p:spPr bwMode="auto">
          <a:xfrm rot="5400000" flipH="1" flipV="1">
            <a:off x="2894304" y="1772738"/>
            <a:ext cx="20136" cy="2232765"/>
          </a:xfrm>
          <a:prstGeom prst="curvedConnector3">
            <a:avLst>
              <a:gd name="adj1" fmla="val -180804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546049-804A-6226-793E-51D8EC270F3E}"/>
              </a:ext>
            </a:extLst>
          </p:cNvPr>
          <p:cNvSpPr/>
          <p:nvPr/>
        </p:nvSpPr>
        <p:spPr>
          <a:xfrm>
            <a:off x="548935" y="2123078"/>
            <a:ext cx="231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85D9E-2ECB-1154-E7B4-56915FF0B609}"/>
              </a:ext>
            </a:extLst>
          </p:cNvPr>
          <p:cNvSpPr/>
          <p:nvPr/>
        </p:nvSpPr>
        <p:spPr bwMode="auto">
          <a:xfrm>
            <a:off x="489284" y="2154170"/>
            <a:ext cx="2597412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with 2 replicas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Docker Compose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C6126-F010-4E62-B3B9-DA121530414C}"/>
              </a:ext>
            </a:extLst>
          </p:cNvPr>
          <p:cNvSpPr/>
          <p:nvPr/>
        </p:nvSpPr>
        <p:spPr>
          <a:xfrm>
            <a:off x="589463" y="1796510"/>
            <a:ext cx="231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Load Balancing</a:t>
            </a:r>
          </a:p>
        </p:txBody>
      </p:sp>
      <p:cxnSp>
        <p:nvCxnSpPr>
          <p:cNvPr id="20" name="Curved Connector 29">
            <a:extLst>
              <a:ext uri="{FF2B5EF4-FFF2-40B4-BE49-F238E27FC236}">
                <a16:creationId xmlns:a16="http://schemas.microsoft.com/office/drawing/2014/main" id="{97C009CB-1722-AD15-BEE6-87648F217E45}"/>
              </a:ext>
            </a:extLst>
          </p:cNvPr>
          <p:cNvCxnSpPr/>
          <p:nvPr/>
        </p:nvCxnSpPr>
        <p:spPr bwMode="auto">
          <a:xfrm rot="5400000">
            <a:off x="3207173" y="2285404"/>
            <a:ext cx="1" cy="1166890"/>
          </a:xfrm>
          <a:prstGeom prst="curved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3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3" grpId="0" animBg="1"/>
      <p:bldP spid="4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altLang="zh-CN" sz="2400" dirty="0"/>
              <a:t>Kong for API-Key Based Authentication &amp; Authorization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59507" y="3215251"/>
            <a:ext cx="8313945" cy="1023851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1731877" y="2313858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2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37934" y="1884917"/>
            <a:ext cx="1170255" cy="1187161"/>
            <a:chOff x="3601572" y="2220823"/>
            <a:chExt cx="1170255" cy="1142368"/>
          </a:xfrm>
        </p:grpSpPr>
        <p:sp>
          <p:nvSpPr>
            <p:cNvPr id="18" name="TextBox 17"/>
            <p:cNvSpPr txBox="1"/>
            <p:nvPr/>
          </p:nvSpPr>
          <p:spPr>
            <a:xfrm>
              <a:off x="3601572" y="2220823"/>
              <a:ext cx="1170255" cy="11423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Kong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container</a:t>
              </a:r>
            </a:p>
          </p:txBody>
        </p:sp>
        <p:pic>
          <p:nvPicPr>
            <p:cNvPr id="19" name="Picture 2" descr="Kong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09" y="2828247"/>
              <a:ext cx="1032169" cy="335455"/>
            </a:xfrm>
            <a:prstGeom prst="rect">
              <a:avLst/>
            </a:prstGeom>
            <a:noFill/>
          </p:spPr>
        </p:pic>
      </p:grpSp>
      <p:cxnSp>
        <p:nvCxnSpPr>
          <p:cNvPr id="20" name="Curved Connector 19"/>
          <p:cNvCxnSpPr/>
          <p:nvPr/>
        </p:nvCxnSpPr>
        <p:spPr bwMode="auto">
          <a:xfrm rot="5400000">
            <a:off x="3109480" y="2478429"/>
            <a:ext cx="1" cy="1166890"/>
          </a:xfrm>
          <a:prstGeom prst="curved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457200" y="5410200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Browse books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4634731"/>
            <a:ext cx="38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Request for</a:t>
            </a:r>
          </a:p>
          <a:p>
            <a:pPr algn="ctr"/>
            <a:r>
              <a:rPr lang="en-SG" sz="1600" dirty="0">
                <a:solidFill>
                  <a:srgbClr val="FF0000"/>
                </a:solidFill>
              </a:rPr>
              <a:t>http://localhost:8000/api/v1/book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631" y="1744303"/>
            <a:ext cx="1614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http://book1:5000/book</a:t>
            </a:r>
          </a:p>
        </p:txBody>
      </p:sp>
      <p:cxnSp>
        <p:nvCxnSpPr>
          <p:cNvPr id="24" name="Curved Connector 23"/>
          <p:cNvCxnSpPr>
            <a:stCxn id="18" idx="2"/>
            <a:endCxn id="21" idx="0"/>
          </p:cNvCxnSpPr>
          <p:nvPr/>
        </p:nvCxnSpPr>
        <p:spPr bwMode="auto">
          <a:xfrm rot="5400000">
            <a:off x="1649720" y="3136858"/>
            <a:ext cx="2338122" cy="2208562"/>
          </a:xfrm>
          <a:prstGeom prst="curvedConnector3">
            <a:avLst>
              <a:gd name="adj1" fmla="val 5733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Curved Connector 24"/>
          <p:cNvCxnSpPr>
            <a:stCxn id="16" idx="2"/>
            <a:endCxn id="18" idx="2"/>
          </p:cNvCxnSpPr>
          <p:nvPr/>
        </p:nvCxnSpPr>
        <p:spPr bwMode="auto">
          <a:xfrm rot="16200000" flipH="1">
            <a:off x="3125669" y="2274684"/>
            <a:ext cx="13201" cy="1581585"/>
          </a:xfrm>
          <a:prstGeom prst="curvedConnector3">
            <a:avLst>
              <a:gd name="adj1" fmla="val 283556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Line Callout 1 (Accent Bar) 25"/>
          <p:cNvSpPr/>
          <p:nvPr/>
        </p:nvSpPr>
        <p:spPr bwMode="auto">
          <a:xfrm>
            <a:off x="4748007" y="726425"/>
            <a:ext cx="4298299" cy="2397775"/>
          </a:xfrm>
          <a:prstGeom prst="accentCallout1">
            <a:avLst>
              <a:gd name="adj1" fmla="val 38310"/>
              <a:gd name="adj2" fmla="val -1732"/>
              <a:gd name="adj3" fmla="val 57120"/>
              <a:gd name="adj4" fmla="val -109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Configurations additional in Kong: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</a:t>
            </a:r>
            <a:r>
              <a:rPr lang="en-SG" sz="1600" dirty="0">
                <a:solidFill>
                  <a:schemeClr val="tx1"/>
                </a:solidFill>
              </a:rPr>
              <a:t>consumer</a:t>
            </a:r>
            <a:r>
              <a:rPr lang="en-SG" sz="1600" b="0" dirty="0">
                <a:solidFill>
                  <a:schemeClr val="tx1"/>
                </a:solidFill>
              </a:rPr>
              <a:t>: an account representing a client/user of the target service(s).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 consumer </a:t>
            </a:r>
            <a:r>
              <a:rPr lang="en-SG" sz="1600" dirty="0">
                <a:solidFill>
                  <a:schemeClr val="tx1"/>
                </a:solidFill>
              </a:rPr>
              <a:t>group</a:t>
            </a:r>
            <a:r>
              <a:rPr lang="en-SG" sz="1600" b="0" dirty="0">
                <a:solidFill>
                  <a:schemeClr val="tx1"/>
                </a:solidFill>
              </a:rPr>
              <a:t>: a group of consumers.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An </a:t>
            </a:r>
            <a:r>
              <a:rPr lang="en-SG" sz="1600" dirty="0">
                <a:solidFill>
                  <a:schemeClr val="tx1"/>
                </a:solidFill>
              </a:rPr>
              <a:t>API key</a:t>
            </a:r>
            <a:r>
              <a:rPr lang="en-SG" sz="1600" b="0" dirty="0">
                <a:solidFill>
                  <a:schemeClr val="tx1"/>
                </a:solidFill>
              </a:rPr>
              <a:t> for a consumer: a kind of credentials for the consumer.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SG" sz="1600" b="0" dirty="0">
                <a:solidFill>
                  <a:schemeClr val="tx1"/>
                </a:solidFill>
              </a:rPr>
              <a:t>An </a:t>
            </a:r>
            <a:r>
              <a:rPr lang="en-SG" sz="1600" dirty="0">
                <a:solidFill>
                  <a:schemeClr val="tx1"/>
                </a:solidFill>
              </a:rPr>
              <a:t>access-control list</a:t>
            </a:r>
            <a:r>
              <a:rPr lang="en-SG" sz="1600" b="0" dirty="0">
                <a:solidFill>
                  <a:schemeClr val="tx1"/>
                </a:solidFill>
              </a:rPr>
              <a:t> (</a:t>
            </a:r>
            <a:r>
              <a:rPr lang="en-SG" sz="1600" dirty="0">
                <a:solidFill>
                  <a:schemeClr val="tx1"/>
                </a:solidFill>
              </a:rPr>
              <a:t>ACL</a:t>
            </a:r>
            <a:r>
              <a:rPr lang="en-SG" sz="1600" b="0" dirty="0">
                <a:solidFill>
                  <a:schemeClr val="tx1"/>
                </a:solidFill>
              </a:rPr>
              <a:t>): a list of permissions, defining which consumer groups can/cannot access which services or service routes. </a:t>
            </a:r>
          </a:p>
        </p:txBody>
      </p:sp>
      <p:cxnSp>
        <p:nvCxnSpPr>
          <p:cNvPr id="27" name="Curved Connector 26"/>
          <p:cNvCxnSpPr/>
          <p:nvPr/>
        </p:nvCxnSpPr>
        <p:spPr bwMode="auto">
          <a:xfrm rot="5400000">
            <a:off x="1449962" y="3119183"/>
            <a:ext cx="2305285" cy="223647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353664" y="2310391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1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72145" y="1762350"/>
            <a:ext cx="1577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http://book2:5000/book</a:t>
            </a:r>
          </a:p>
        </p:txBody>
      </p:sp>
      <p:cxnSp>
        <p:nvCxnSpPr>
          <p:cNvPr id="30" name="Curved Connector 29"/>
          <p:cNvCxnSpPr>
            <a:stCxn id="28" idx="2"/>
            <a:endCxn id="18" idx="2"/>
          </p:cNvCxnSpPr>
          <p:nvPr/>
        </p:nvCxnSpPr>
        <p:spPr bwMode="auto">
          <a:xfrm rot="16200000" flipH="1">
            <a:off x="2434829" y="1583845"/>
            <a:ext cx="16668" cy="2959798"/>
          </a:xfrm>
          <a:prstGeom prst="curvedConnector3">
            <a:avLst>
              <a:gd name="adj1" fmla="val 310013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 rot="5400000">
            <a:off x="2436813" y="1788048"/>
            <a:ext cx="12700" cy="2555358"/>
          </a:xfrm>
          <a:prstGeom prst="curvedConnector3">
            <a:avLst>
              <a:gd name="adj1" fmla="val 258749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808740" y="3015196"/>
            <a:ext cx="2430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API-Key-</a:t>
            </a:r>
            <a:r>
              <a:rPr lang="en-SG" sz="2000" dirty="0" err="1"/>
              <a:t>Auth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838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altLang="zh-CN" sz="2400" dirty="0"/>
              <a:t>Kong for API Monitoring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59507" y="3215251"/>
            <a:ext cx="8313945" cy="1023851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Docker Engine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create a private network to be shared among all the containers</a:t>
            </a:r>
          </a:p>
          <a:p>
            <a:pPr lvl="0" algn="ctr"/>
            <a:r>
              <a:rPr lang="en-SG" sz="1400" b="0" dirty="0">
                <a:solidFill>
                  <a:srgbClr val="000000"/>
                </a:solidFill>
              </a:rPr>
              <a:t>bind localhost:8000 to kong:8000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1731877" y="2313858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2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37934" y="1884917"/>
            <a:ext cx="1170255" cy="1187161"/>
            <a:chOff x="3601572" y="2220823"/>
            <a:chExt cx="1170255" cy="1142368"/>
          </a:xfrm>
        </p:grpSpPr>
        <p:sp>
          <p:nvSpPr>
            <p:cNvPr id="18" name="TextBox 17"/>
            <p:cNvSpPr txBox="1"/>
            <p:nvPr/>
          </p:nvSpPr>
          <p:spPr>
            <a:xfrm>
              <a:off x="3601572" y="2220823"/>
              <a:ext cx="1170255" cy="11423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Kong</a:t>
              </a:r>
            </a:p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container</a:t>
              </a:r>
            </a:p>
          </p:txBody>
        </p:sp>
        <p:pic>
          <p:nvPicPr>
            <p:cNvPr id="19" name="Picture 2" descr="Kong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09" y="2828247"/>
              <a:ext cx="1032169" cy="335455"/>
            </a:xfrm>
            <a:prstGeom prst="rect">
              <a:avLst/>
            </a:prstGeom>
            <a:noFill/>
          </p:spPr>
        </p:pic>
      </p:grpSp>
      <p:cxnSp>
        <p:nvCxnSpPr>
          <p:cNvPr id="20" name="Curved Connector 19"/>
          <p:cNvCxnSpPr/>
          <p:nvPr/>
        </p:nvCxnSpPr>
        <p:spPr bwMode="auto">
          <a:xfrm rot="5400000">
            <a:off x="3109480" y="2478429"/>
            <a:ext cx="1" cy="1166890"/>
          </a:xfrm>
          <a:prstGeom prst="curved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457200" y="5410200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Amazing Bookstore UI</a:t>
            </a:r>
          </a:p>
          <a:p>
            <a:pPr marL="285750" marR="0" lvl="0" indent="-198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Browse books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4634731"/>
            <a:ext cx="38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Request for</a:t>
            </a:r>
          </a:p>
          <a:p>
            <a:pPr algn="ctr"/>
            <a:r>
              <a:rPr lang="en-SG" sz="1600" dirty="0">
                <a:solidFill>
                  <a:srgbClr val="FF0000"/>
                </a:solidFill>
              </a:rPr>
              <a:t>http://localhost:8000/api/v1/book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631" y="1744303"/>
            <a:ext cx="1614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http://book1:5000/book</a:t>
            </a:r>
          </a:p>
        </p:txBody>
      </p:sp>
      <p:cxnSp>
        <p:nvCxnSpPr>
          <p:cNvPr id="24" name="Curved Connector 23"/>
          <p:cNvCxnSpPr>
            <a:stCxn id="18" idx="2"/>
            <a:endCxn id="21" idx="0"/>
          </p:cNvCxnSpPr>
          <p:nvPr/>
        </p:nvCxnSpPr>
        <p:spPr bwMode="auto">
          <a:xfrm rot="5400000">
            <a:off x="1649720" y="3136858"/>
            <a:ext cx="2338122" cy="2208562"/>
          </a:xfrm>
          <a:prstGeom prst="curvedConnector3">
            <a:avLst>
              <a:gd name="adj1" fmla="val 5733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Curved Connector 24"/>
          <p:cNvCxnSpPr>
            <a:stCxn id="16" idx="2"/>
            <a:endCxn id="18" idx="2"/>
          </p:cNvCxnSpPr>
          <p:nvPr/>
        </p:nvCxnSpPr>
        <p:spPr bwMode="auto">
          <a:xfrm rot="16200000" flipH="1">
            <a:off x="3125669" y="2274684"/>
            <a:ext cx="13201" cy="1581585"/>
          </a:xfrm>
          <a:prstGeom prst="curvedConnector3">
            <a:avLst>
              <a:gd name="adj1" fmla="val 283556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5400000">
            <a:off x="1449962" y="3119183"/>
            <a:ext cx="2305285" cy="223647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353664" y="2310391"/>
            <a:ext cx="1219200" cy="7450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Book container 1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72145" y="1762350"/>
            <a:ext cx="1577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dirty="0">
                <a:solidFill>
                  <a:srgbClr val="0000CC"/>
                </a:solidFill>
              </a:rPr>
              <a:t>http://book2:5000/book</a:t>
            </a:r>
          </a:p>
        </p:txBody>
      </p:sp>
      <p:cxnSp>
        <p:nvCxnSpPr>
          <p:cNvPr id="30" name="Curved Connector 29"/>
          <p:cNvCxnSpPr>
            <a:stCxn id="28" idx="2"/>
            <a:endCxn id="18" idx="2"/>
          </p:cNvCxnSpPr>
          <p:nvPr/>
        </p:nvCxnSpPr>
        <p:spPr bwMode="auto">
          <a:xfrm rot="16200000" flipH="1">
            <a:off x="2434829" y="1583845"/>
            <a:ext cx="16668" cy="2959798"/>
          </a:xfrm>
          <a:prstGeom prst="curvedConnector3">
            <a:avLst>
              <a:gd name="adj1" fmla="val 310013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 rot="5400000">
            <a:off x="2436813" y="1788048"/>
            <a:ext cx="12700" cy="2555358"/>
          </a:xfrm>
          <a:prstGeom prst="curvedConnector3">
            <a:avLst>
              <a:gd name="adj1" fmla="val 258749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8362855-DD78-BB08-22F8-5FF7F32024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70" b="17468"/>
          <a:stretch/>
        </p:blipFill>
        <p:spPr>
          <a:xfrm>
            <a:off x="3915355" y="781145"/>
            <a:ext cx="2200582" cy="1023851"/>
          </a:xfrm>
          <a:prstGeom prst="rect">
            <a:avLst/>
          </a:prstGeom>
        </p:spPr>
      </p:pic>
      <p:cxnSp>
        <p:nvCxnSpPr>
          <p:cNvPr id="11" name="Curved Connector 23">
            <a:extLst>
              <a:ext uri="{FF2B5EF4-FFF2-40B4-BE49-F238E27FC236}">
                <a16:creationId xmlns:a16="http://schemas.microsoft.com/office/drawing/2014/main" id="{9FD51A10-4777-C2AD-E921-1B2D36AD38CA}"/>
              </a:ext>
            </a:extLst>
          </p:cNvPr>
          <p:cNvCxnSpPr>
            <a:cxnSpLocks/>
            <a:stCxn id="45" idx="1"/>
            <a:endCxn id="18" idx="3"/>
          </p:cNvCxnSpPr>
          <p:nvPr/>
        </p:nvCxnSpPr>
        <p:spPr bwMode="auto">
          <a:xfrm rot="10800000">
            <a:off x="4508189" y="2478498"/>
            <a:ext cx="605088" cy="3870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A6A471E7-70DD-1C09-E705-ADF31EC758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7" y="-381000"/>
            <a:ext cx="5059630" cy="3261090"/>
          </a:xfrm>
          <a:prstGeom prst="rect">
            <a:avLst/>
          </a:prstGeom>
        </p:spPr>
      </p:pic>
      <p:pic>
        <p:nvPicPr>
          <p:cNvPr id="36" name="Picture 35" descr="A logo with a spiral in the center&#10;&#10;Description automatically generated">
            <a:extLst>
              <a:ext uri="{FF2B5EF4-FFF2-40B4-BE49-F238E27FC236}">
                <a16:creationId xmlns:a16="http://schemas.microsoft.com/office/drawing/2014/main" id="{52F5658D-D513-F6B7-FB45-C65ED2E6EC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89" y="2026812"/>
            <a:ext cx="1074554" cy="109738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604F4E9-24A9-8160-9DA9-8B6C5F0F6B0E}"/>
              </a:ext>
            </a:extLst>
          </p:cNvPr>
          <p:cNvGrpSpPr/>
          <p:nvPr/>
        </p:nvGrpSpPr>
        <p:grpSpPr>
          <a:xfrm>
            <a:off x="4783038" y="2133600"/>
            <a:ext cx="1429078" cy="1049663"/>
            <a:chOff x="4989967" y="1963525"/>
            <a:chExt cx="1429078" cy="10496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47E80D-5C34-A847-8767-31D0228B6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2982" r="26259" b="57421"/>
            <a:stretch/>
          </p:blipFill>
          <p:spPr>
            <a:xfrm>
              <a:off x="4989967" y="2734605"/>
              <a:ext cx="1429078" cy="27858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CAD8FA8-E74F-7F00-5EC2-5A3E3B539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471" b="73570"/>
            <a:stretch/>
          </p:blipFill>
          <p:spPr>
            <a:xfrm>
              <a:off x="5320206" y="1963525"/>
              <a:ext cx="746682" cy="767199"/>
            </a:xfrm>
            <a:prstGeom prst="rect">
              <a:avLst/>
            </a:prstGeom>
          </p:spPr>
        </p:pic>
      </p:grpSp>
      <p:cxnSp>
        <p:nvCxnSpPr>
          <p:cNvPr id="51" name="Curved Connector 23">
            <a:extLst>
              <a:ext uri="{FF2B5EF4-FFF2-40B4-BE49-F238E27FC236}">
                <a16:creationId xmlns:a16="http://schemas.microsoft.com/office/drawing/2014/main" id="{18B43118-D1C8-B951-CEC8-55A6D5350645}"/>
              </a:ext>
            </a:extLst>
          </p:cNvPr>
          <p:cNvCxnSpPr>
            <a:cxnSpLocks/>
            <a:stCxn id="36" idx="1"/>
            <a:endCxn id="45" idx="3"/>
          </p:cNvCxnSpPr>
          <p:nvPr/>
        </p:nvCxnSpPr>
        <p:spPr bwMode="auto">
          <a:xfrm rot="10800000">
            <a:off x="5859959" y="2517200"/>
            <a:ext cx="1318230" cy="5830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4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23" ma:contentTypeDescription="Create a new document." ma:contentTypeScope="" ma:versionID="8d393ffdd3a6cacac9ee31f982ea9dd4">
  <xsd:schema xmlns:xsd="http://www.w3.org/2001/XMLSchema" xmlns:xs="http://www.w3.org/2001/XMLSchema" xmlns:p="http://schemas.microsoft.com/office/2006/metadata/properties" xmlns:ns1="http://schemas.microsoft.com/sharepoint/v3" xmlns:ns2="1b6a39ee-1380-4096-9882-8248104ba7f7" xmlns:ns3="4604cec2-e769-4190-9d56-5d48f74b6442" targetNamespace="http://schemas.microsoft.com/office/2006/metadata/properties" ma:root="true" ma:fieldsID="d222163707bed0f41c8549391c4837ca" ns1:_="" ns2:_="" ns3:_="">
    <xsd:import namespace="http://schemas.microsoft.com/sharepoint/v3"/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Flow_SignoffStatus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70AA26-20C3-4FCE-8C93-4A0236A96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A3683-9F81-468E-BE03-816898595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1E10EA-34E6-4718-9386-B1BA242E856E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1b6a39ee-1380-4096-9882-8248104ba7f7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604cec2-e769-4190-9d56-5d48f74b6442"/>
    <ds:schemaRef ds:uri="http://purl.org/dc/dcmitype/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11685</TotalTime>
  <Words>2196</Words>
  <Application>Microsoft Office PowerPoint</Application>
  <PresentationFormat>On-screen Show (4:3)</PresentationFormat>
  <Paragraphs>272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Tahoma</vt:lpstr>
      <vt:lpstr>Times New Roman</vt:lpstr>
      <vt:lpstr>Wingdings</vt:lpstr>
      <vt:lpstr>Blends</vt:lpstr>
      <vt:lpstr>API Gateway ---Lab Setup</vt:lpstr>
      <vt:lpstr>Outline</vt:lpstr>
      <vt:lpstr>Functionalities and Benefits of API Gateway</vt:lpstr>
      <vt:lpstr>Example: Microservice Interaction Diagram   – Browse books in our bookstore scenario</vt:lpstr>
      <vt:lpstr>Kong for Service Routing</vt:lpstr>
      <vt:lpstr>Kong for Service Load Balancing</vt:lpstr>
      <vt:lpstr>Docker Compose for Service Load Balancing</vt:lpstr>
      <vt:lpstr>Kong for API-Key Based Authentication &amp; Authorization</vt:lpstr>
      <vt:lpstr>Kong for API Monitoring</vt:lpstr>
      <vt:lpstr>Software Setup Overview</vt:lpstr>
      <vt:lpstr>Software Setup Overview w/ 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JIANG Lingxiao</cp:lastModifiedBy>
  <cp:revision>704</cp:revision>
  <dcterms:created xsi:type="dcterms:W3CDTF">1601-01-01T00:00:00Z</dcterms:created>
  <dcterms:modified xsi:type="dcterms:W3CDTF">2025-03-11T16:59:41Z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MediaServiceImageTags">
    <vt:lpwstr/>
  </property>
</Properties>
</file>