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8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2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8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1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CC80-DB03-4EC9-AC42-7305554989DD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962E-F682-4F17-B2DB-7FA9F5E450B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8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shiny-examples" TargetMode="External"/><Relationship Id="rId2" Type="http://schemas.openxmlformats.org/officeDocument/2006/relationships/hyperlink" Target="https://bookdown.org/weicheng/shiny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vross.com/blog/2016/04/19/r-powered-web-applications-with-shiny-a-tutorial-and-cheat-sheet-with-40-example-apps/" TargetMode="External"/><Relationship Id="rId4" Type="http://schemas.openxmlformats.org/officeDocument/2006/relationships/hyperlink" Target="https://shiny.rstudio.com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1691" y="121657"/>
            <a:ext cx="10470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# Bad things can happen when interacting with our environment!</a:t>
            </a:r>
          </a:p>
          <a:p>
            <a:r>
              <a:rPr lang="en-GB" dirty="0" smtClean="0"/>
              <a:t># The data set injuries contains 255k emergency room entries in the US</a:t>
            </a:r>
          </a:p>
          <a:p>
            <a:r>
              <a:rPr lang="en-GB" dirty="0" smtClean="0"/>
              <a:t># with a </a:t>
            </a:r>
            <a:r>
              <a:rPr lang="en-GB" dirty="0" err="1" smtClean="0"/>
              <a:t>diganosis</a:t>
            </a:r>
            <a:r>
              <a:rPr lang="en-GB" dirty="0" smtClean="0"/>
              <a:t> (</a:t>
            </a:r>
            <a:r>
              <a:rPr lang="en-GB" dirty="0" err="1" smtClean="0"/>
              <a:t>diag</a:t>
            </a:r>
            <a:r>
              <a:rPr lang="en-GB" dirty="0" smtClean="0"/>
              <a:t>), the injured body part (</a:t>
            </a:r>
            <a:r>
              <a:rPr lang="en-GB" dirty="0" err="1" smtClean="0"/>
              <a:t>body_part</a:t>
            </a:r>
            <a:r>
              <a:rPr lang="en-GB" dirty="0" smtClean="0"/>
              <a:t>)</a:t>
            </a:r>
          </a:p>
          <a:p>
            <a:r>
              <a:rPr lang="en-GB" dirty="0" smtClean="0"/>
              <a:t># and where it happened (location)</a:t>
            </a:r>
          </a:p>
          <a:p>
            <a:r>
              <a:rPr lang="en-GB" dirty="0" smtClean="0"/>
              <a:t># For each injury there is also a product code in the products table. This has to be linked to the injuries table!</a:t>
            </a:r>
          </a:p>
          <a:p>
            <a:r>
              <a:rPr lang="en-GB" dirty="0" smtClean="0"/>
              <a:t># For the app we want to create three tables</a:t>
            </a:r>
          </a:p>
          <a:p>
            <a:r>
              <a:rPr lang="en-GB" dirty="0" smtClean="0"/>
              <a:t># 1. The diagnosis</a:t>
            </a:r>
          </a:p>
          <a:p>
            <a:r>
              <a:rPr lang="en-GB" dirty="0" smtClean="0"/>
              <a:t># 2. The body part</a:t>
            </a:r>
          </a:p>
          <a:p>
            <a:r>
              <a:rPr lang="en-GB" dirty="0" smtClean="0"/>
              <a:t># 3. And where it happened</a:t>
            </a:r>
          </a:p>
          <a:p>
            <a:r>
              <a:rPr lang="de-DE" dirty="0" smtClean="0"/>
              <a:t>#</a:t>
            </a:r>
          </a:p>
          <a:p>
            <a:r>
              <a:rPr lang="de-DE" dirty="0" smtClean="0"/>
              <a:t>#</a:t>
            </a:r>
            <a:r>
              <a:rPr lang="de-DE" dirty="0" err="1" smtClean="0"/>
              <a:t>Additionally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a </a:t>
            </a:r>
            <a:r>
              <a:rPr lang="de-DE" dirty="0" err="1" smtClean="0"/>
              <a:t>plot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sexes</a:t>
            </a:r>
            <a:endParaRPr lang="de-DE" dirty="0" smtClean="0"/>
          </a:p>
          <a:p>
            <a:r>
              <a:rPr lang="de-DE" dirty="0" smtClean="0"/>
              <a:t>#</a:t>
            </a:r>
          </a:p>
          <a:p>
            <a:r>
              <a:rPr lang="de-DE" dirty="0" smtClean="0"/>
              <a:t>#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r>
              <a:rPr lang="de-DE" dirty="0" smtClean="0"/>
              <a:t>#1. </a:t>
            </a:r>
            <a:r>
              <a:rPr lang="de-DE" dirty="0" err="1" smtClean="0"/>
              <a:t>Injuries</a:t>
            </a:r>
            <a:r>
              <a:rPr lang="de-DE" dirty="0" smtClean="0"/>
              <a:t>: All </a:t>
            </a:r>
            <a:r>
              <a:rPr lang="de-DE" dirty="0" err="1" smtClean="0"/>
              <a:t>injuries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diagnosis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DE" dirty="0" smtClean="0"/>
          </a:p>
          <a:p>
            <a:r>
              <a:rPr lang="de-DE" dirty="0" smtClean="0"/>
              <a:t>#2. Products: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Name</a:t>
            </a:r>
          </a:p>
          <a:p>
            <a:r>
              <a:rPr lang="de-DE" dirty="0" smtClean="0"/>
              <a:t>#3. Population </a:t>
            </a:r>
            <a:r>
              <a:rPr lang="de-DE" dirty="0" err="1" smtClean="0"/>
              <a:t>demographics</a:t>
            </a:r>
            <a:endParaRPr lang="de-DE" dirty="0" smtClean="0"/>
          </a:p>
          <a:p>
            <a:r>
              <a:rPr lang="de-DE" dirty="0" smtClean="0"/>
              <a:t># </a:t>
            </a:r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!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31691" y="4952674"/>
            <a:ext cx="7379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 </a:t>
            </a:r>
            <a:r>
              <a:rPr lang="de-DE" b="1" dirty="0" err="1" smtClean="0"/>
              <a:t>Difficulty</a:t>
            </a:r>
            <a:r>
              <a:rPr lang="de-DE" b="1" dirty="0" smtClean="0"/>
              <a:t> </a:t>
            </a:r>
            <a:r>
              <a:rPr lang="de-DE" b="1" dirty="0" err="1" smtClean="0"/>
              <a:t>levels</a:t>
            </a:r>
            <a:endParaRPr lang="de-DE" b="1" dirty="0" smtClean="0"/>
          </a:p>
          <a:p>
            <a:endParaRPr lang="de-DE" dirty="0"/>
          </a:p>
          <a:p>
            <a:r>
              <a:rPr lang="de-DE" dirty="0" smtClean="0"/>
              <a:t>High: Start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scratch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do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premade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except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Medium: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SkeletonApp.R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starter</a:t>
            </a:r>
            <a:endParaRPr lang="de-DE" dirty="0" smtClean="0"/>
          </a:p>
          <a:p>
            <a:r>
              <a:rPr lang="de-DE" dirty="0" smtClean="0"/>
              <a:t>Still not easy: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SkeletonApp.R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R_basic_code.R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92" y="690706"/>
            <a:ext cx="10527704" cy="53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5729" y="488008"/>
            <a:ext cx="11031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Some</a:t>
            </a:r>
            <a:r>
              <a:rPr lang="de-DE" sz="3200" dirty="0" smtClean="0"/>
              <a:t> Resources:</a:t>
            </a:r>
          </a:p>
          <a:p>
            <a:r>
              <a:rPr lang="de-DE" sz="3200" dirty="0" smtClean="0">
                <a:hlinkClick r:id="rId2"/>
              </a:rPr>
              <a:t>https://bookdown.org/weicheng/shinyTutorial/</a:t>
            </a:r>
            <a:endParaRPr lang="de-DE" sz="3200" dirty="0" smtClean="0"/>
          </a:p>
          <a:p>
            <a:r>
              <a:rPr lang="de-DE" sz="3200" dirty="0" smtClean="0">
                <a:hlinkClick r:id="rId3"/>
              </a:rPr>
              <a:t>https://github.com/rstudio/shiny-examples</a:t>
            </a:r>
            <a:endParaRPr lang="de-DE" sz="3200" dirty="0" smtClean="0"/>
          </a:p>
          <a:p>
            <a:r>
              <a:rPr lang="de-DE" sz="3200" dirty="0" smtClean="0">
                <a:hlinkClick r:id="rId4"/>
              </a:rPr>
              <a:t>https://shiny.rstudio.com/tutorial/</a:t>
            </a:r>
            <a:endParaRPr lang="de-DE" sz="3200" dirty="0" smtClean="0"/>
          </a:p>
          <a:p>
            <a:r>
              <a:rPr lang="de-DE" sz="3200" dirty="0" smtClean="0">
                <a:hlinkClick r:id="rId5"/>
              </a:rPr>
              <a:t>http://zevross.com/blog/2016/04/19/r-powered-web-applications-with-shiny-a-tutorial-and-cheat-sheet-with-40-example-apps/</a:t>
            </a:r>
            <a:endParaRPr lang="de-DE" sz="3200" dirty="0" smtClean="0"/>
          </a:p>
          <a:p>
            <a:r>
              <a:rPr lang="de-DE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9929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Tölch, Ulf</dc:creator>
  <cp:lastModifiedBy>Tölch, Ulf</cp:lastModifiedBy>
  <cp:revision>3</cp:revision>
  <dcterms:created xsi:type="dcterms:W3CDTF">2020-01-28T16:03:45Z</dcterms:created>
  <dcterms:modified xsi:type="dcterms:W3CDTF">2020-01-28T16:09:34Z</dcterms:modified>
</cp:coreProperties>
</file>