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836faa38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836faa38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836faa38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836faa38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836faa38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836faa38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836faa38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836faa38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26750" y="2233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Algorithm for Dynamic Ranking Management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engcheng Zhang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25/6/2024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07175" y="102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Algorithm Overview</a:t>
            </a:r>
            <a:endParaRPr sz="31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52550" y="752800"/>
            <a:ext cx="7038900" cy="4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7"/>
              <a:t>Q</a:t>
            </a:r>
            <a:r>
              <a:rPr lang="en" sz="2507"/>
              <a:t>uestion: How to efficiently update player ranking scores in real time?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7"/>
              <a:t>Goal: 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7"/>
              <a:t>1.Insert new scores efficiently and keep the list ordered.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7"/>
              <a:t>2. Ensure efficiency even when dealing with large amounts of data.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7"/>
              <a:t>Solution: Use a hybrid algorithm of binary search and insertion sort to solve the specific problem of dynamic ranking management.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7"/>
              <a:t>Why use binary search and insertion sort?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7"/>
              <a:t>The time complexity of binary search is O(logn), which is highly efficient and suitable for scenarios with frequent insertions.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7"/>
              <a:t>Insert new elements into the correct position of the sorted part, keep the array ordered by moving elements, and it is suitable for dynamic update scenarios.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Implementation of binary search</a:t>
            </a:r>
            <a:endParaRPr sz="27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506250" y="883275"/>
            <a:ext cx="81315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1.The core of binary insertion sort is to quickly find the insertion position through binary search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2. Binary search reduces the time complexity of finding the insertion position from linear O(n) to logarithmic O(logn) therefore, hybrid algorithms can be more efficient when processing large amounts of data.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413900" y="-40150"/>
            <a:ext cx="75393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60"/>
              <a:t>Implementation of hybrid algorithm</a:t>
            </a:r>
            <a:endParaRPr sz="226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281050" y="953550"/>
            <a:ext cx="8762700" cy="4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16"/>
          <p:cNvCxnSpPr/>
          <p:nvPr/>
        </p:nvCxnSpPr>
        <p:spPr>
          <a:xfrm flipH="1">
            <a:off x="2920950" y="1525675"/>
            <a:ext cx="50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1600"/>
            <a:ext cx="9143999" cy="47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50175"/>
            <a:ext cx="70389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Run and Summary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80263" y="3743925"/>
            <a:ext cx="8963400" cy="12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The hybrid algorithm of binary search and insertion sort can effectively solve the problem of dynamic ranking update.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The insertion efficiency is improved and the hybrid algorithm is suitable for scenarios where ranking scores are updated in real time.</a:t>
            </a:r>
            <a:endParaRPr sz="15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2" y="562100"/>
            <a:ext cx="9043626" cy="3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