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F26E-4D96-464F-8976-1978778C0E8A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6C331-35D7-403E-BF6C-048A7119A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67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F26E-4D96-464F-8976-1978778C0E8A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6C331-35D7-403E-BF6C-048A7119A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89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F26E-4D96-464F-8976-1978778C0E8A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6C331-35D7-403E-BF6C-048A7119A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227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F26E-4D96-464F-8976-1978778C0E8A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6C331-35D7-403E-BF6C-048A7119A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909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F26E-4D96-464F-8976-1978778C0E8A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6C331-35D7-403E-BF6C-048A7119A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46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F26E-4D96-464F-8976-1978778C0E8A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6C331-35D7-403E-BF6C-048A7119A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14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F26E-4D96-464F-8976-1978778C0E8A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6C331-35D7-403E-BF6C-048A7119A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04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F26E-4D96-464F-8976-1978778C0E8A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6C331-35D7-403E-BF6C-048A7119A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38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F26E-4D96-464F-8976-1978778C0E8A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6C331-35D7-403E-BF6C-048A7119A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69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F26E-4D96-464F-8976-1978778C0E8A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6C331-35D7-403E-BF6C-048A7119A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70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F26E-4D96-464F-8976-1978778C0E8A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6C331-35D7-403E-BF6C-048A7119A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071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1F26E-4D96-464F-8976-1978778C0E8A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6C331-35D7-403E-BF6C-048A7119A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14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user@rsd.tropos.de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version control</a:t>
            </a:r>
            <a:endParaRPr lang="en-US" dirty="0"/>
          </a:p>
        </p:txBody>
      </p:sp>
      <p:sp>
        <p:nvSpPr>
          <p:cNvPr id="3" name="Flowchart: Magnetic Disk 2"/>
          <p:cNvSpPr/>
          <p:nvPr/>
        </p:nvSpPr>
        <p:spPr>
          <a:xfrm>
            <a:off x="4788309" y="2005780"/>
            <a:ext cx="1936955" cy="1012723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40826" y="1482560"/>
            <a:ext cx="2694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https://github.com/ZPYin/Pollynet_Processing_Chain</a:t>
            </a:r>
            <a:endParaRPr lang="en-US" sz="1400" dirty="0"/>
          </a:p>
        </p:txBody>
      </p:sp>
      <p:sp>
        <p:nvSpPr>
          <p:cNvPr id="5" name="Flowchart: Card 4"/>
          <p:cNvSpPr/>
          <p:nvPr/>
        </p:nvSpPr>
        <p:spPr>
          <a:xfrm>
            <a:off x="517423" y="2723534"/>
            <a:ext cx="1946787" cy="1238865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repo1</a:t>
            </a:r>
            <a:endParaRPr lang="en-US" dirty="0"/>
          </a:p>
        </p:txBody>
      </p:sp>
      <p:sp>
        <p:nvSpPr>
          <p:cNvPr id="6" name="Flowchart: Card 5"/>
          <p:cNvSpPr/>
          <p:nvPr/>
        </p:nvSpPr>
        <p:spPr>
          <a:xfrm>
            <a:off x="490384" y="4134464"/>
            <a:ext cx="1946787" cy="1238865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repo2</a:t>
            </a:r>
            <a:endParaRPr lang="en-US" dirty="0"/>
          </a:p>
        </p:txBody>
      </p:sp>
      <p:sp>
        <p:nvSpPr>
          <p:cNvPr id="7" name="Flowchart: Card 6"/>
          <p:cNvSpPr/>
          <p:nvPr/>
        </p:nvSpPr>
        <p:spPr>
          <a:xfrm>
            <a:off x="490383" y="5545394"/>
            <a:ext cx="1946787" cy="1238865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repo3</a:t>
            </a:r>
            <a:endParaRPr lang="en-US" dirty="0"/>
          </a:p>
        </p:txBody>
      </p:sp>
      <p:sp>
        <p:nvSpPr>
          <p:cNvPr id="8" name="Cloud 7"/>
          <p:cNvSpPr/>
          <p:nvPr/>
        </p:nvSpPr>
        <p:spPr>
          <a:xfrm>
            <a:off x="8416413" y="4188542"/>
            <a:ext cx="2556387" cy="1366683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Rsd</a:t>
            </a:r>
            <a:r>
              <a:rPr lang="en-US" dirty="0" smtClean="0"/>
              <a:t> server repo</a:t>
            </a:r>
            <a:endParaRPr lang="en-US" dirty="0"/>
          </a:p>
        </p:txBody>
      </p:sp>
      <p:sp>
        <p:nvSpPr>
          <p:cNvPr id="9" name="Left-Up Arrow 8"/>
          <p:cNvSpPr/>
          <p:nvPr/>
        </p:nvSpPr>
        <p:spPr>
          <a:xfrm>
            <a:off x="3706761" y="3820793"/>
            <a:ext cx="2084439" cy="1877962"/>
          </a:xfrm>
          <a:prstGeom prst="left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Bent Arrow 11"/>
          <p:cNvSpPr/>
          <p:nvPr/>
        </p:nvSpPr>
        <p:spPr>
          <a:xfrm flipV="1">
            <a:off x="6435213" y="3815305"/>
            <a:ext cx="1435509" cy="1425678"/>
          </a:xfrm>
          <a:prstGeom prst="ben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40277" y="5003997"/>
            <a:ext cx="1484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Push and Pull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361471" y="5067906"/>
            <a:ext cx="1484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Pull only</a:t>
            </a:r>
            <a:endParaRPr lang="en-US" dirty="0"/>
          </a:p>
        </p:txBody>
      </p:sp>
      <p:sp>
        <p:nvSpPr>
          <p:cNvPr id="15" name="Left Brace 14"/>
          <p:cNvSpPr/>
          <p:nvPr/>
        </p:nvSpPr>
        <p:spPr>
          <a:xfrm>
            <a:off x="7103806" y="1917247"/>
            <a:ext cx="766916" cy="1274333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091948" y="1722115"/>
            <a:ext cx="317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Master branch (main)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091948" y="3068958"/>
            <a:ext cx="190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develop branch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2496166" y="2512141"/>
            <a:ext cx="2292143" cy="1559648"/>
            <a:chOff x="3104534" y="2537634"/>
            <a:chExt cx="2292143" cy="1559648"/>
          </a:xfrm>
        </p:grpSpPr>
        <p:sp>
          <p:nvSpPr>
            <p:cNvPr id="18" name="Left Brace 17"/>
            <p:cNvSpPr/>
            <p:nvPr/>
          </p:nvSpPr>
          <p:spPr>
            <a:xfrm>
              <a:off x="3104534" y="2678235"/>
              <a:ext cx="285136" cy="1274333"/>
            </a:xfrm>
            <a:prstGeom prst="leftBrac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489219" y="2537634"/>
              <a:ext cx="1542443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Master branch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89219" y="3130735"/>
              <a:ext cx="1907458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Develop branch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489219" y="3727950"/>
              <a:ext cx="1907458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Local branch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4033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99874"/>
            <a:ext cx="10515600" cy="1325563"/>
          </a:xfrm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workflow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019212"/>
            <a:ext cx="882690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 err="1" smtClean="0"/>
              <a:t>Git</a:t>
            </a:r>
            <a:r>
              <a:rPr lang="en-US" sz="2000" dirty="0" smtClean="0"/>
              <a:t> clone the remote repo to the local environment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git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clone https://github.com/ZPYin/Pollynet_Processing_Chain</a:t>
            </a:r>
          </a:p>
          <a:p>
            <a:pPr marL="342900" indent="-342900">
              <a:buAutoNum type="arabicPeriod"/>
            </a:pPr>
            <a:r>
              <a:rPr lang="en-US" sz="2000" dirty="0" err="1" smtClean="0"/>
              <a:t>Git</a:t>
            </a:r>
            <a:r>
              <a:rPr lang="en-US" sz="2000" dirty="0" smtClean="0"/>
              <a:t> fetch the ‘develop’ branch to the local repo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git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fetch origin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dev:dev</a:t>
            </a:r>
            <a:endParaRPr lang="en-US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sz="2000" dirty="0" err="1" smtClean="0"/>
              <a:t>Git</a:t>
            </a:r>
            <a:r>
              <a:rPr lang="en-US" sz="2000" dirty="0" smtClean="0"/>
              <a:t> create a local branch to hold local development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git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checkout -b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zhenping</a:t>
            </a:r>
            <a:endParaRPr lang="en-US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sz="2000" dirty="0" smtClean="0"/>
              <a:t>Make all your implementation and test run in ‘local’ branch. Merge the features to ‘develop’ branch until the feature is really.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git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000" smtClean="0">
                <a:solidFill>
                  <a:schemeClr val="accent2">
                    <a:lumMod val="75000"/>
                  </a:schemeClr>
                </a:solidFill>
              </a:rPr>
              <a:t>pull </a:t>
            </a:r>
            <a:r>
              <a:rPr lang="en-US" sz="2000" smtClean="0">
                <a:solidFill>
                  <a:schemeClr val="accent2">
                    <a:lumMod val="75000"/>
                  </a:schemeClr>
                </a:solidFill>
              </a:rPr>
              <a:t>origin dev      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# (pull the recent from remote repo update first)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git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checkout dev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git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merge --no-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ff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zhenping</a:t>
            </a:r>
            <a:endParaRPr lang="en-US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sz="2000" dirty="0" smtClean="0"/>
              <a:t>Push the ‘develop’ branch to the origin and try to include the features into remote ‘master’ branch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git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push origin dev    (try to merge the commit to master if it is ready)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Pull the update to the </a:t>
            </a:r>
            <a:r>
              <a:rPr lang="en-US" sz="2000" dirty="0" err="1" smtClean="0"/>
              <a:t>rsd</a:t>
            </a:r>
            <a:r>
              <a:rPr lang="en-US" sz="2000" dirty="0" smtClean="0"/>
              <a:t> server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ssh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hlinkClick r:id="rId2"/>
              </a:rPr>
              <a:t>user@rsd.tropos.de</a:t>
            </a:r>
            <a:endParaRPr lang="en-US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git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checkout master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git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pull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975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versioning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55290" y="1553496"/>
            <a:ext cx="104566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the current fixes or changes are large enough, like implementing new algorithms and introduce new figure types, then you should need to tag the current changes with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tag v1.1</a:t>
            </a:r>
          </a:p>
          <a:p>
            <a:endParaRPr lang="en-US" dirty="0"/>
          </a:p>
          <a:p>
            <a:r>
              <a:rPr lang="en-US" dirty="0" smtClean="0"/>
              <a:t>There is also a </a:t>
            </a:r>
            <a:r>
              <a:rPr lang="en-US" dirty="0" err="1" smtClean="0"/>
              <a:t>config</a:t>
            </a:r>
            <a:r>
              <a:rPr lang="en-US" dirty="0" smtClean="0"/>
              <a:t> parameter of ‘</a:t>
            </a:r>
            <a:r>
              <a:rPr lang="en-US" dirty="0" err="1" smtClean="0"/>
              <a:t>programVersion</a:t>
            </a:r>
            <a:r>
              <a:rPr lang="en-US" dirty="0" smtClean="0"/>
              <a:t>’ in </a:t>
            </a:r>
            <a:r>
              <a:rPr lang="en-US" dirty="0" err="1" smtClean="0"/>
              <a:t>Pollynet_Processing_Chain</a:t>
            </a:r>
            <a:r>
              <a:rPr lang="en-US" dirty="0" smtClean="0"/>
              <a:t>/</a:t>
            </a:r>
            <a:r>
              <a:rPr lang="en-US" dirty="0" err="1" smtClean="0"/>
              <a:t>config</a:t>
            </a:r>
            <a:r>
              <a:rPr lang="en-US" dirty="0" smtClean="0"/>
              <a:t>/</a:t>
            </a:r>
            <a:r>
              <a:rPr lang="en-US" dirty="0" err="1" smtClean="0"/>
              <a:t>pollynet_processing_chain_config.json</a:t>
            </a:r>
            <a:r>
              <a:rPr lang="en-US" dirty="0" smtClean="0"/>
              <a:t>. Remember those two version number should be unified.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55290" y="4588526"/>
            <a:ext cx="10095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version number will also be changed in </a:t>
            </a:r>
            <a:r>
              <a:rPr lang="en-US" dirty="0" err="1" smtClean="0"/>
              <a:t>Github</a:t>
            </a:r>
            <a:r>
              <a:rPr lang="en-US" dirty="0" smtClean="0"/>
              <a:t> release page and inside </a:t>
            </a:r>
            <a:r>
              <a:rPr lang="en-US" dirty="0" err="1" smtClean="0"/>
              <a:t>netCDF</a:t>
            </a:r>
            <a:r>
              <a:rPr lang="en-US" dirty="0" smtClean="0"/>
              <a:t> files accordingly.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510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256</Words>
  <Application>Microsoft Office PowerPoint</Application>
  <PresentationFormat>Widescreen</PresentationFormat>
  <Paragraphs>37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Git version control</vt:lpstr>
      <vt:lpstr>Git workflow</vt:lpstr>
      <vt:lpstr>Git versioning</vt:lpstr>
    </vt:vector>
  </TitlesOfParts>
  <Company>TROPOS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version control</dc:title>
  <dc:creator>殷 振平</dc:creator>
  <cp:lastModifiedBy>殷 振平</cp:lastModifiedBy>
  <cp:revision>8</cp:revision>
  <dcterms:created xsi:type="dcterms:W3CDTF">2019-07-09T20:43:22Z</dcterms:created>
  <dcterms:modified xsi:type="dcterms:W3CDTF">2019-07-10T06:17:03Z</dcterms:modified>
</cp:coreProperties>
</file>