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9" r:id="rId2"/>
    <p:sldId id="285" r:id="rId3"/>
    <p:sldId id="270" r:id="rId4"/>
    <p:sldId id="284" r:id="rId5"/>
    <p:sldId id="277" r:id="rId6"/>
    <p:sldId id="289" r:id="rId7"/>
    <p:sldId id="278" r:id="rId8"/>
    <p:sldId id="279" r:id="rId9"/>
    <p:sldId id="280" r:id="rId10"/>
    <p:sldId id="281" r:id="rId11"/>
    <p:sldId id="282" r:id="rId12"/>
    <p:sldId id="299" r:id="rId13"/>
    <p:sldId id="298" r:id="rId14"/>
    <p:sldId id="287" r:id="rId15"/>
    <p:sldId id="300" r:id="rId16"/>
    <p:sldId id="302" r:id="rId17"/>
    <p:sldId id="301" r:id="rId18"/>
    <p:sldId id="288" r:id="rId19"/>
    <p:sldId id="297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153" y="1308537"/>
            <a:ext cx="1695537" cy="1695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026" y="2988048"/>
            <a:ext cx="6144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Automate everything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959" y="3782542"/>
            <a:ext cx="721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latform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7071" y="4625663"/>
            <a:ext cx="487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Polly community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Picasso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really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campaign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33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752" y="4076229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3752" y="4638792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7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3394" y="1268361"/>
            <a:ext cx="8062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familiar with the whole structure and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professional with MATLAB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3394" y="3392129"/>
            <a:ext cx="10294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TODO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Full support of data visualization with MATLAB, which can remove the dependence on Python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Uncertainty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Products </a:t>
            </a:r>
            <a:r>
              <a:rPr lang="en-US" sz="2000" dirty="0" smtClean="0"/>
              <a:t>output (Level 1 (signal correction), Level 2 (calibration results, extensive and intensive properties))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Layer detection algorithm (aerosol and clouds)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Dual-FOV method for retrieving cloud microphysical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032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192626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44836" y="4039876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3233" y="4530985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Picasso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68077" y="1321663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9548" y="304115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85584" y="311366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891" y="210393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13452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1798" y="2137181"/>
            <a:ext cx="3065989" cy="2130418"/>
            <a:chOff x="301798" y="2795941"/>
            <a:chExt cx="3065989" cy="21304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PollyNET Measurements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7483" y="2427868"/>
            <a:ext cx="2897204" cy="1724596"/>
            <a:chOff x="2977483" y="3086628"/>
            <a:chExt cx="2897204" cy="17245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9614" y="3086628"/>
              <a:ext cx="1406898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977483" y="4503447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PollyNET Data Server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63727" y="4459318"/>
            <a:ext cx="2825821" cy="940373"/>
            <a:chOff x="1163727" y="5118078"/>
            <a:chExt cx="2825821" cy="940373"/>
          </a:xfrm>
        </p:grpSpPr>
        <p:sp>
          <p:nvSpPr>
            <p:cNvPr id="4" name="Left Brace 3"/>
            <p:cNvSpPr/>
            <p:nvPr/>
          </p:nvSpPr>
          <p:spPr>
            <a:xfrm rot="16200000">
              <a:off x="2316083" y="3965722"/>
              <a:ext cx="521110" cy="282582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8560" y="5689119"/>
              <a:ext cx="1960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Continuously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8899" y="1564152"/>
            <a:ext cx="2565785" cy="3264497"/>
            <a:chOff x="9468899" y="2222912"/>
            <a:chExt cx="2565785" cy="32644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8899" y="2222912"/>
              <a:ext cx="2489328" cy="27750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009239" y="5118077"/>
              <a:ext cx="202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UI/</a:t>
              </a:r>
              <a:r>
                <a:rPr lang="en-US" b="1" dirty="0" err="1" smtClean="0"/>
                <a:t>polly</a:t>
              </a:r>
              <a:r>
                <a:rPr lang="en-US" b="1" dirty="0" smtClean="0"/>
                <a:t> web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96541" y="4921161"/>
            <a:ext cx="3679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Lidar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</a:t>
            </a:r>
            <a:r>
              <a:rPr lang="en-US" dirty="0" smtClean="0"/>
              <a:t> calibration, water vapor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aerosol extensive and intensive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housekeeping, overlap function,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2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9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1484" y="1347713"/>
            <a:ext cx="9881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Hands-on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Concept about Version Control with </a:t>
            </a:r>
            <a:r>
              <a:rPr lang="en-US" sz="2800" dirty="0" err="1" smtClean="0"/>
              <a:t>Git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</a:t>
            </a:r>
            <a:r>
              <a:rPr lang="en-US" dirty="0" err="1" smtClean="0"/>
              <a:t>Runing</a:t>
            </a:r>
            <a:r>
              <a:rPr lang="en-US" dirty="0" smtClean="0"/>
              <a:t> 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6072" y="1026200"/>
            <a:ext cx="9994392" cy="2797727"/>
            <a:chOff x="676656" y="1062490"/>
            <a:chExt cx="9994392" cy="2797727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86584" y="1062490"/>
              <a:ext cx="1837944" cy="1283732"/>
              <a:chOff x="2386584" y="1062490"/>
              <a:chExt cx="1837944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86584" y="1976890"/>
                <a:ext cx="1837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052" y="2945817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21561" y="760785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6072" y="3823927"/>
            <a:ext cx="7888920" cy="1646062"/>
            <a:chOff x="676656" y="4440075"/>
            <a:chExt cx="7888920" cy="1646062"/>
          </a:xfrm>
        </p:grpSpPr>
        <p:sp>
          <p:nvSpPr>
            <p:cNvPr id="18" name="TextBox 17"/>
            <p:cNvSpPr txBox="1"/>
            <p:nvPr/>
          </p:nvSpPr>
          <p:spPr>
            <a:xfrm>
              <a:off x="676656" y="4440075"/>
              <a:ext cx="18589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Folder structure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8352" y="4489243"/>
              <a:ext cx="5787224" cy="3051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79973" y="4794429"/>
              <a:ext cx="577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Root Dir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pollyType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+ ‘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data_zip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’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yyyymm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8352" y="5281820"/>
              <a:ext cx="5714006" cy="804317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666160" y="4622641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Housekeeping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7092" y="5158867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Compressed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polly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284464" y="4789773"/>
            <a:ext cx="452628" cy="1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60275" y="5343533"/>
            <a:ext cx="2245397" cy="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8228" y="6032712"/>
            <a:ext cx="3415544" cy="548640"/>
            <a:chOff x="576072" y="5801666"/>
            <a:chExt cx="3415544" cy="548640"/>
          </a:xfrm>
        </p:grpSpPr>
        <p:sp>
          <p:nvSpPr>
            <p:cNvPr id="32" name="TextBox 31"/>
            <p:cNvSpPr txBox="1"/>
            <p:nvPr/>
          </p:nvSpPr>
          <p:spPr>
            <a:xfrm>
              <a:off x="576072" y="5878279"/>
              <a:ext cx="1618488" cy="36933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Version control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68" y="5801666"/>
              <a:ext cx="131384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197" y="1001840"/>
            <a:ext cx="60899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15084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you want to develop new features, we recommend you to pull the ‘dev’ branch as well: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" y="913972"/>
            <a:ext cx="110003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9101" y="1017229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(There is also ‘download’ option under this link)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8" y="2159597"/>
            <a:ext cx="3485439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51216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6081" y="975504"/>
            <a:ext cx="1810512" cy="1709928"/>
            <a:chOff x="649224" y="1453896"/>
            <a:chExt cx="1810512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pollynet_history_of_places_new.txt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/>
                <a:t> </a:t>
              </a:r>
              <a:r>
                <a:rPr lang="en-US" dirty="0" smtClean="0"/>
                <a:t>file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 processing module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01669" y="2424972"/>
            <a:ext cx="1216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Single task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1" y="3086350"/>
            <a:ext cx="3192452" cy="3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" y="97035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setup the global </a:t>
            </a:r>
            <a:r>
              <a:rPr lang="en-US" dirty="0" err="1" smtClean="0"/>
              <a:t>config</a:t>
            </a:r>
            <a:r>
              <a:rPr lang="en-US" dirty="0" smtClean="0"/>
              <a:t> file from the template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5"/>
            <a:ext cx="60347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directories: according to your own requirements. -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Picasso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3" y="1338076"/>
            <a:ext cx="7772799" cy="787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3368" y="6190488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can be found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info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edit it according to your campaign.)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13713</TotalTime>
  <Words>929</Words>
  <Application>Microsoft Office PowerPoint</Application>
  <PresentationFormat>Widescreen</PresentationFormat>
  <Paragraphs>190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PollyNET</vt:lpstr>
      <vt:lpstr>Outline</vt:lpstr>
      <vt:lpstr>Requirements for Runing Picasso</vt:lpstr>
      <vt:lpstr>Download</vt:lpstr>
      <vt:lpstr>Structure of Picasso</vt:lpstr>
      <vt:lpstr>Setup</vt:lpstr>
      <vt:lpstr>Setup</vt:lpstr>
      <vt:lpstr>Setup</vt:lpstr>
      <vt:lpstr>Setup</vt:lpstr>
      <vt:lpstr>Bash Scripts for automating it</vt:lpstr>
      <vt:lpstr>Add a new campaign</vt:lpstr>
      <vt:lpstr>Hands on</vt:lpstr>
      <vt:lpstr>Add a new Polly</vt:lpstr>
      <vt:lpstr>Hands on</vt:lpstr>
      <vt:lpstr>Picasso Development</vt:lpstr>
      <vt:lpstr>Picasso Structure </vt:lpstr>
      <vt:lpstr>Version Control</vt:lpstr>
      <vt:lpstr>Backup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85</cp:revision>
  <dcterms:created xsi:type="dcterms:W3CDTF">2018-12-15T23:06:56Z</dcterms:created>
  <dcterms:modified xsi:type="dcterms:W3CDTF">2019-08-19T20:36:54Z</dcterms:modified>
</cp:coreProperties>
</file>