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9" r:id="rId2"/>
    <p:sldId id="270" r:id="rId3"/>
    <p:sldId id="285" r:id="rId4"/>
    <p:sldId id="284" r:id="rId5"/>
    <p:sldId id="277" r:id="rId6"/>
    <p:sldId id="278" r:id="rId7"/>
    <p:sldId id="279" r:id="rId8"/>
    <p:sldId id="280" r:id="rId9"/>
    <p:sldId id="281" r:id="rId10"/>
    <p:sldId id="286" r:id="rId11"/>
    <p:sldId id="282" r:id="rId12"/>
    <p:sldId id="273" r:id="rId13"/>
    <p:sldId id="274" r:id="rId14"/>
    <p:sldId id="275" r:id="rId15"/>
    <p:sldId id="276" r:id="rId16"/>
    <p:sldId id="265" r:id="rId17"/>
    <p:sldId id="266" r:id="rId18"/>
    <p:sldId id="267" r:id="rId19"/>
    <p:sldId id="268" r:id="rId20"/>
    <p:sldId id="287" r:id="rId21"/>
    <p:sldId id="288" r:id="rId22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Pollynet_Processing_Chain</a:t>
            </a:r>
            <a:r>
              <a:rPr lang="en-US" dirty="0" smtClean="0"/>
              <a:t> (Picasso)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Picasso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1769" y="2159597"/>
            <a:ext cx="3291840" cy="139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Picasso</a:t>
            </a:r>
            <a:endParaRPr lang="en-US" sz="4400" b="1" dirty="0"/>
          </a:p>
        </p:txBody>
      </p: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rot="16200000" flipH="1">
            <a:off x="3217066" y="1074242"/>
            <a:ext cx="144976" cy="3424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551216" y="470808"/>
            <a:ext cx="2980944" cy="4486319"/>
            <a:chOff x="8796529" y="859451"/>
            <a:chExt cx="2980944" cy="4486319"/>
          </a:xfrm>
        </p:grpSpPr>
        <p:sp>
          <p:nvSpPr>
            <p:cNvPr id="7" name="Flowchart: Multidocument 6"/>
            <p:cNvSpPr/>
            <p:nvPr/>
          </p:nvSpPr>
          <p:spPr>
            <a:xfrm>
              <a:off x="9582913" y="859451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figures</a:t>
              </a:r>
              <a:endParaRPr lang="en-US" sz="2800" dirty="0"/>
            </a:p>
          </p:txBody>
        </p:sp>
        <p:sp>
          <p:nvSpPr>
            <p:cNvPr id="8" name="Flowchart: Multidocument 7"/>
            <p:cNvSpPr/>
            <p:nvPr/>
          </p:nvSpPr>
          <p:spPr>
            <a:xfrm>
              <a:off x="9582913" y="2349754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results</a:t>
              </a:r>
              <a:endParaRPr lang="en-US" sz="2800" dirty="0"/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9582913" y="3949786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calibration</a:t>
              </a:r>
              <a:endParaRPr lang="en-US" sz="2000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9582913" y="4797130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log</a:t>
              </a:r>
              <a:endParaRPr lang="en-US" sz="20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96529" y="1490387"/>
              <a:ext cx="457200" cy="355701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2084" y="1004041"/>
            <a:ext cx="4078225" cy="1709928"/>
            <a:chOff x="649224" y="1453896"/>
            <a:chExt cx="4078225" cy="1709928"/>
          </a:xfrm>
        </p:grpSpPr>
        <p:sp>
          <p:nvSpPr>
            <p:cNvPr id="4" name="TextBox 3"/>
            <p:cNvSpPr txBox="1"/>
            <p:nvPr/>
          </p:nvSpPr>
          <p:spPr>
            <a:xfrm>
              <a:off x="649224" y="1453896"/>
              <a:ext cx="18105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Unzip </a:t>
              </a:r>
              <a:r>
                <a:rPr lang="en-US" dirty="0" err="1" smtClean="0"/>
                <a:t>polly</a:t>
              </a:r>
              <a:r>
                <a:rPr lang="en-US" dirty="0" smtClean="0"/>
                <a:t> data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232" y="2496312"/>
              <a:ext cx="1682496" cy="6675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todo_filelist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1"/>
            </p:cNvCxnSpPr>
            <p:nvPr/>
          </p:nvCxnSpPr>
          <p:spPr>
            <a:xfrm>
              <a:off x="1554480" y="1823228"/>
              <a:ext cx="0" cy="67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55649" y="1984500"/>
              <a:ext cx="2971800" cy="38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write_single_to_filelist.m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35608" y="2912768"/>
            <a:ext cx="396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pollynet_processing_chain_main.m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750309" y="3643826"/>
            <a:ext cx="3931920" cy="3138610"/>
            <a:chOff x="4681729" y="3719390"/>
            <a:chExt cx="3931920" cy="3138610"/>
          </a:xfrm>
        </p:grpSpPr>
        <p:sp>
          <p:nvSpPr>
            <p:cNvPr id="50" name="Rectangle 49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pollynet_places_history_new.txt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 the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pollyxt_xxx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pollyxt_xxx</a:t>
              </a:r>
              <a:r>
                <a:rPr lang="en-US" dirty="0" smtClean="0"/>
                <a:t> module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71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Scripts for automating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8" y="1335024"/>
            <a:ext cx="9005633" cy="4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19688" cy="1097280"/>
          </a:xfrm>
        </p:spPr>
        <p:txBody>
          <a:bodyPr/>
          <a:lstStyle/>
          <a:p>
            <a:r>
              <a:rPr lang="en-US" sz="5400" dirty="0"/>
              <a:t>Picasso 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4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30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Download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Workflow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Programs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Products and </a:t>
            </a:r>
            <a:r>
              <a:rPr lang="en-US" sz="2800" dirty="0" smtClean="0"/>
              <a:t>Configurations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Future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Polly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752" y="4076229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3752" y="4638792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78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258502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61998" y="4842869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412120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ollyNET processing program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3726" y="1636295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795941"/>
            <a:ext cx="1978678" cy="1828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69548" y="369991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14" y="3086628"/>
            <a:ext cx="1406898" cy="13716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785584" y="377242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91" y="276269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79328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99" y="2222912"/>
            <a:ext cx="2489328" cy="2775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583" y="4618582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Measurements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7483" y="4503447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Data 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662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Picasso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6072" y="1026200"/>
            <a:ext cx="9994392" cy="2797727"/>
            <a:chOff x="676656" y="1062490"/>
            <a:chExt cx="9994392" cy="2797727"/>
          </a:xfrm>
        </p:grpSpPr>
        <p:sp>
          <p:nvSpPr>
            <p:cNvPr id="4" name="TextBox 3"/>
            <p:cNvSpPr txBox="1"/>
            <p:nvPr/>
          </p:nvSpPr>
          <p:spPr>
            <a:xfrm>
              <a:off x="676656" y="1335024"/>
              <a:ext cx="12527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Interpreter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86584" y="1062490"/>
              <a:ext cx="1837944" cy="1283732"/>
              <a:chOff x="2386584" y="1062490"/>
              <a:chExt cx="1837944" cy="1283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572" y="1062490"/>
                <a:ext cx="1017639" cy="914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86584" y="1976890"/>
                <a:ext cx="1837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MATLAB 2014a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7564" y="1097280"/>
              <a:ext cx="1623827" cy="1283732"/>
              <a:chOff x="4687824" y="1097280"/>
              <a:chExt cx="1623827" cy="12837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824" y="1097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87824" y="2011680"/>
                <a:ext cx="162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3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25312" y="1519690"/>
              <a:ext cx="47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packages: </a:t>
              </a:r>
              <a:r>
                <a:rPr lang="en-US" dirty="0" err="1" smtClean="0"/>
                <a:t>matplotlib</a:t>
              </a:r>
              <a:r>
                <a:rPr lang="en-US" dirty="0" smtClean="0"/>
                <a:t>, </a:t>
              </a:r>
              <a:r>
                <a:rPr lang="en-US" dirty="0" err="1" smtClean="0"/>
                <a:t>numpy</a:t>
              </a:r>
              <a:r>
                <a:rPr lang="en-US" dirty="0" smtClean="0"/>
                <a:t> and </a:t>
              </a:r>
              <a:r>
                <a:rPr lang="en-US" dirty="0" err="1" smtClean="0"/>
                <a:t>scipy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052" y="2945817"/>
              <a:ext cx="2706624" cy="914400"/>
            </a:xfrm>
            <a:prstGeom prst="rect">
              <a:avLst/>
            </a:prstGeom>
          </p:spPr>
        </p:pic>
        <p:sp>
          <p:nvSpPr>
            <p:cNvPr id="16" name="Left Brace 15"/>
            <p:cNvSpPr/>
            <p:nvPr/>
          </p:nvSpPr>
          <p:spPr>
            <a:xfrm rot="16200000">
              <a:off x="7121561" y="760785"/>
              <a:ext cx="475488" cy="3953438"/>
            </a:xfrm>
            <a:prstGeom prst="lef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3895344" y="1335024"/>
              <a:ext cx="594360" cy="5539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6072" y="3823927"/>
            <a:ext cx="7888920" cy="1646062"/>
            <a:chOff x="676656" y="4440075"/>
            <a:chExt cx="7888920" cy="1646062"/>
          </a:xfrm>
        </p:grpSpPr>
        <p:sp>
          <p:nvSpPr>
            <p:cNvPr id="18" name="TextBox 17"/>
            <p:cNvSpPr txBox="1"/>
            <p:nvPr/>
          </p:nvSpPr>
          <p:spPr>
            <a:xfrm>
              <a:off x="676656" y="4440075"/>
              <a:ext cx="18589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Folder structure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8352" y="4489243"/>
              <a:ext cx="5787224" cy="30518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79973" y="4794429"/>
              <a:ext cx="577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Root Dir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pollyType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+ ‘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data_zip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’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yyyymm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8352" y="5281820"/>
              <a:ext cx="5714006" cy="804317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666160" y="4622641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Housekeeping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7092" y="5158867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Compressed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polly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284464" y="4789773"/>
            <a:ext cx="452628" cy="1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60275" y="5343533"/>
            <a:ext cx="2245397" cy="8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8228" y="6032712"/>
            <a:ext cx="3415544" cy="548640"/>
            <a:chOff x="576072" y="5801666"/>
            <a:chExt cx="3415544" cy="548640"/>
          </a:xfrm>
        </p:grpSpPr>
        <p:sp>
          <p:nvSpPr>
            <p:cNvPr id="32" name="TextBox 31"/>
            <p:cNvSpPr txBox="1"/>
            <p:nvPr/>
          </p:nvSpPr>
          <p:spPr>
            <a:xfrm>
              <a:off x="576072" y="5878279"/>
              <a:ext cx="1618488" cy="36933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Version control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768" y="5801666"/>
              <a:ext cx="1313848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5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197" y="1001840"/>
            <a:ext cx="60899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/>
              <a:t> clone https://github.com/ZPYin/Pollynet_Processing_Chain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944" y="1515084"/>
            <a:ext cx="73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will download the code from the remote GitHub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924" y="5302846"/>
            <a:ext cx="116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step further…</a:t>
            </a:r>
          </a:p>
          <a:p>
            <a:endParaRPr lang="en-US" dirty="0"/>
          </a:p>
          <a:p>
            <a:r>
              <a:rPr lang="en-US" dirty="0" smtClean="0"/>
              <a:t>If you want to develop new features, we recommend you to pull the ‘dev’ branch as well: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" y="913972"/>
            <a:ext cx="110003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" y="3829570"/>
            <a:ext cx="11113071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1" y="2017186"/>
            <a:ext cx="9392133" cy="1746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9101" y="1017229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(There is also ‘download’ option under this link)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492"/>
            <a:ext cx="618476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909" y="318691"/>
            <a:ext cx="48188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Global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" y="97035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setup the global </a:t>
            </a:r>
            <a:r>
              <a:rPr lang="en-US" dirty="0" err="1" smtClean="0"/>
              <a:t>config</a:t>
            </a:r>
            <a:r>
              <a:rPr lang="en-US" dirty="0" smtClean="0"/>
              <a:t> file from the template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" y="208296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493567"/>
            <a:ext cx="6184760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4760" y="2949285"/>
            <a:ext cx="60347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directories: according to your own requirements. -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712" y="5751356"/>
            <a:ext cx="3246120" cy="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092380" y="5299282"/>
            <a:ext cx="2508320" cy="9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Picasso 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3" y="1338076"/>
            <a:ext cx="7772799" cy="787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3368" y="6190488"/>
            <a:ext cx="33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 can be found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592" y="287030"/>
            <a:ext cx="36484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campaign: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519" y="3356385"/>
            <a:ext cx="881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info manually.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and edit it according to your campaign.)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19956" y="141351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29680"/>
            <a:ext cx="899159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1919978"/>
            <a:ext cx="1177161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340" y="287030"/>
            <a:ext cx="408859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857" y="1014978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" y="2304911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415947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5804321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464365"/>
            <a:ext cx="911187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1720" y="284120"/>
            <a:ext cx="92255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the link between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file and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19" y="3861358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Picasso 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235530"/>
            <a:ext cx="12008467" cy="127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99727"/>
            <a:ext cx="10326001" cy="3200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974336" y="1606149"/>
            <a:ext cx="283464" cy="360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68" y="5292435"/>
            <a:ext cx="87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Now, everything is really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39295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13539</TotalTime>
  <Words>798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Introduction to Pollynet_Processing_Chain (Picasso)</vt:lpstr>
      <vt:lpstr>Outline</vt:lpstr>
      <vt:lpstr>PollyNET Workflow</vt:lpstr>
      <vt:lpstr>Requirements for Picasso</vt:lpstr>
      <vt:lpstr>Download</vt:lpstr>
      <vt:lpstr>Setup</vt:lpstr>
      <vt:lpstr>Setup</vt:lpstr>
      <vt:lpstr>Setup</vt:lpstr>
      <vt:lpstr>Setup</vt:lpstr>
      <vt:lpstr>Run Picasso</vt:lpstr>
      <vt:lpstr>Bash Scripts for automating it</vt:lpstr>
      <vt:lpstr>Picasso Structure 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  <vt:lpstr>Add a new Polly</vt:lpstr>
      <vt:lpstr>Version Control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67</cp:revision>
  <dcterms:created xsi:type="dcterms:W3CDTF">2018-12-15T23:06:56Z</dcterms:created>
  <dcterms:modified xsi:type="dcterms:W3CDTF">2019-08-15T20:29:54Z</dcterms:modified>
</cp:coreProperties>
</file>