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2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26836"/>
            <a:ext cx="4937760" cy="47422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26836"/>
            <a:ext cx="4937760" cy="4742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0248" y="108206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PollyNET</a:t>
            </a:r>
            <a:r>
              <a:rPr lang="en-US" dirty="0" smtClean="0"/>
              <a:t> </a:t>
            </a:r>
            <a:r>
              <a:rPr lang="en-US" dirty="0" smtClean="0"/>
              <a:t>Automatic Processing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Zhenping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Products and Configurations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0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4" name="Rectangle 3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4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8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2"/>
              <a:endCxn id="9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1"/>
              <a:endCxn id="11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1"/>
              <a:endCxn id="11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11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1"/>
              <a:endCxn id="11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5" name="Rectangle 4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37" name="Round Same Side Corner Rectangle 36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5" idx="2"/>
              <a:endCxn id="35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4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1"/>
              <a:endCxn id="38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37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" idx="2"/>
              <a:endCxn id="33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1"/>
              <a:endCxn id="38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1"/>
              <a:endCxn id="38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7" idx="1"/>
              <a:endCxn id="38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7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- </a:t>
            </a:r>
            <a:r>
              <a:rPr lang="en-US" dirty="0" err="1" smtClean="0"/>
              <a:t>PollyNet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6219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discuss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os_discussion" id="{317A0DEB-B951-425D-B395-0A6FDE76A7BD}" vid="{E7DAEF8A-7C91-4163-8742-6D572882B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tropos_discussion</Template>
  <TotalTime>5515</TotalTime>
  <Words>30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tropos_discussion</vt:lpstr>
      <vt:lpstr>PollyNET Automatic Processing Chain</vt:lpstr>
      <vt:lpstr>Outline</vt:lpstr>
      <vt:lpstr>rsd server</vt:lpstr>
      <vt:lpstr>Workflow - PollyNet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6</cp:revision>
  <dcterms:created xsi:type="dcterms:W3CDTF">2018-12-15T23:06:56Z</dcterms:created>
  <dcterms:modified xsi:type="dcterms:W3CDTF">2019-01-01T13:12:20Z</dcterms:modified>
</cp:coreProperties>
</file>