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2FB-ADE7-4D21-9290-9480C9BA2325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7512-6162-4D8B-A211-620E5B3AF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9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2FB-ADE7-4D21-9290-9480C9BA2325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7512-6162-4D8B-A211-620E5B3AF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2FB-ADE7-4D21-9290-9480C9BA2325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7512-6162-4D8B-A211-620E5B3AF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7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2FB-ADE7-4D21-9290-9480C9BA2325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7512-6162-4D8B-A211-620E5B3AF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2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2FB-ADE7-4D21-9290-9480C9BA2325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7512-6162-4D8B-A211-620E5B3AF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8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2FB-ADE7-4D21-9290-9480C9BA2325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7512-6162-4D8B-A211-620E5B3AF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3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2FB-ADE7-4D21-9290-9480C9BA2325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7512-6162-4D8B-A211-620E5B3AF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2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2FB-ADE7-4D21-9290-9480C9BA2325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7512-6162-4D8B-A211-620E5B3AF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9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2FB-ADE7-4D21-9290-9480C9BA2325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7512-6162-4D8B-A211-620E5B3AF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2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2FB-ADE7-4D21-9290-9480C9BA2325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7512-6162-4D8B-A211-620E5B3AF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2FB-ADE7-4D21-9290-9480C9BA2325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7512-6162-4D8B-A211-620E5B3AF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5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8F2FB-ADE7-4D21-9290-9480C9BA2325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27512-6162-4D8B-A211-620E5B3AF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1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2019-07-13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60" y="1038839"/>
            <a:ext cx="6400800" cy="3600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77" y="4441722"/>
            <a:ext cx="304800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768" y="865239"/>
            <a:ext cx="5486400" cy="54864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463845" y="3313471"/>
            <a:ext cx="403123" cy="7079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78710" y="2560477"/>
            <a:ext cx="1543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Beam adjustment?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34168" y="1325563"/>
            <a:ext cx="304800" cy="33137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13523" y="2222090"/>
            <a:ext cx="2615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Overlap good</a:t>
            </a:r>
          </a:p>
          <a:p>
            <a:r>
              <a:rPr lang="en-US" dirty="0" smtClean="0"/>
              <a:t>O(z) = </a:t>
            </a:r>
          </a:p>
          <a:p>
            <a:r>
              <a:rPr lang="en-US" dirty="0" smtClean="0"/>
              <a:t>C* </a:t>
            </a:r>
            <a:r>
              <a:rPr lang="en-US" dirty="0" err="1" smtClean="0"/>
              <a:t>Sig_FR</a:t>
            </a:r>
            <a:r>
              <a:rPr lang="en-US" dirty="0" smtClean="0"/>
              <a:t> / </a:t>
            </a:r>
            <a:r>
              <a:rPr lang="en-US" dirty="0" err="1" smtClean="0"/>
              <a:t>Sig_NR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665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2019-07-14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60" y="1038839"/>
            <a:ext cx="6400800" cy="3600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77" y="4441722"/>
            <a:ext cx="304800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768" y="865239"/>
            <a:ext cx="5486400" cy="548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839"/>
            <a:ext cx="6400800" cy="3600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23" y="4535128"/>
            <a:ext cx="3048000" cy="228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865239"/>
            <a:ext cx="5486400" cy="5486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232491" y="1522208"/>
            <a:ext cx="304800" cy="33137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347154" y="2301908"/>
            <a:ext cx="18386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perfect.</a:t>
            </a:r>
          </a:p>
          <a:p>
            <a:endParaRPr lang="en-US" dirty="0" smtClean="0"/>
          </a:p>
          <a:p>
            <a:r>
              <a:rPr lang="en-US" dirty="0" smtClean="0"/>
              <a:t>The beam is slightly out of the FOV of large telescope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37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2019-07-16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77" y="4441722"/>
            <a:ext cx="3048000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23" y="4535128"/>
            <a:ext cx="3048000" cy="2286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678" y="997718"/>
            <a:ext cx="5486400" cy="5486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064421" y="1915499"/>
            <a:ext cx="304800" cy="33137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24559" y="2863755"/>
            <a:ext cx="1838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Seem worse for yesterday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5" y="4535128"/>
            <a:ext cx="3048000" cy="2286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2" y="925153"/>
            <a:ext cx="64293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7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35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 Light</vt:lpstr>
      <vt:lpstr>Arial</vt:lpstr>
      <vt:lpstr>Calibri</vt:lpstr>
      <vt:lpstr>Calibri Light</vt:lpstr>
      <vt:lpstr>Office Theme</vt:lpstr>
      <vt:lpstr>2019-07-13</vt:lpstr>
      <vt:lpstr>2019-07-14</vt:lpstr>
      <vt:lpstr>2019-07-16</vt:lpstr>
    </vt:vector>
  </TitlesOfParts>
  <Company>TROPOS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2019-07-10 Overlap function</dc:title>
  <dc:creator>殷 振平</dc:creator>
  <cp:lastModifiedBy>殷 振平</cp:lastModifiedBy>
  <cp:revision>5</cp:revision>
  <dcterms:created xsi:type="dcterms:W3CDTF">2019-07-17T15:20:32Z</dcterms:created>
  <dcterms:modified xsi:type="dcterms:W3CDTF">2019-07-17T15:48:02Z</dcterms:modified>
</cp:coreProperties>
</file>