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8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2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0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4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1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0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3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7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7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1F26E-4D96-464F-8976-1978778C0E8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1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rsd.tropos.de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version control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4788309" y="2005780"/>
            <a:ext cx="1936955" cy="1012723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0826" y="1482560"/>
            <a:ext cx="269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https://github.com/ZPYin/Pollynet_Processing_Chain</a:t>
            </a:r>
            <a:endParaRPr lang="en-US" sz="1400" dirty="0"/>
          </a:p>
        </p:txBody>
      </p:sp>
      <p:sp>
        <p:nvSpPr>
          <p:cNvPr id="5" name="Flowchart: Card 4"/>
          <p:cNvSpPr/>
          <p:nvPr/>
        </p:nvSpPr>
        <p:spPr>
          <a:xfrm>
            <a:off x="517423" y="2723534"/>
            <a:ext cx="1946787" cy="123886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repo1</a:t>
            </a:r>
            <a:endParaRPr lang="en-US" dirty="0"/>
          </a:p>
        </p:txBody>
      </p:sp>
      <p:sp>
        <p:nvSpPr>
          <p:cNvPr id="6" name="Flowchart: Card 5"/>
          <p:cNvSpPr/>
          <p:nvPr/>
        </p:nvSpPr>
        <p:spPr>
          <a:xfrm>
            <a:off x="490384" y="4134464"/>
            <a:ext cx="1946787" cy="123886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repo2</a:t>
            </a:r>
            <a:endParaRPr lang="en-US" dirty="0"/>
          </a:p>
        </p:txBody>
      </p:sp>
      <p:sp>
        <p:nvSpPr>
          <p:cNvPr id="7" name="Flowchart: Card 6"/>
          <p:cNvSpPr/>
          <p:nvPr/>
        </p:nvSpPr>
        <p:spPr>
          <a:xfrm>
            <a:off x="490383" y="5545394"/>
            <a:ext cx="1946787" cy="123886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repo3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8416413" y="4188542"/>
            <a:ext cx="2556387" cy="136668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Rsd</a:t>
            </a:r>
            <a:r>
              <a:rPr lang="en-US" dirty="0" smtClean="0"/>
              <a:t> server repo</a:t>
            </a:r>
            <a:endParaRPr lang="en-US" dirty="0"/>
          </a:p>
        </p:txBody>
      </p:sp>
      <p:sp>
        <p:nvSpPr>
          <p:cNvPr id="9" name="Left-Up Arrow 8"/>
          <p:cNvSpPr/>
          <p:nvPr/>
        </p:nvSpPr>
        <p:spPr>
          <a:xfrm>
            <a:off x="3706761" y="3820793"/>
            <a:ext cx="2084439" cy="1877962"/>
          </a:xfrm>
          <a:prstGeom prst="left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 Arrow 11"/>
          <p:cNvSpPr/>
          <p:nvPr/>
        </p:nvSpPr>
        <p:spPr>
          <a:xfrm flipV="1">
            <a:off x="6435213" y="3815305"/>
            <a:ext cx="1435509" cy="1425678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40277" y="5003997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 and Pull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61471" y="5067906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only</a:t>
            </a:r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>
            <a:off x="7103806" y="1917247"/>
            <a:ext cx="766916" cy="1274333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091948" y="1722115"/>
            <a:ext cx="317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branch (main)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91948" y="3068958"/>
            <a:ext cx="190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 branch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496166" y="2512141"/>
            <a:ext cx="2292143" cy="1559648"/>
            <a:chOff x="3104534" y="2537634"/>
            <a:chExt cx="2292143" cy="1559648"/>
          </a:xfrm>
        </p:grpSpPr>
        <p:sp>
          <p:nvSpPr>
            <p:cNvPr id="18" name="Left Brace 17"/>
            <p:cNvSpPr/>
            <p:nvPr/>
          </p:nvSpPr>
          <p:spPr>
            <a:xfrm>
              <a:off x="3104534" y="2678235"/>
              <a:ext cx="285136" cy="1274333"/>
            </a:xfrm>
            <a:prstGeom prst="leftBrac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89219" y="2537634"/>
              <a:ext cx="154244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Master branch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89219" y="3130735"/>
              <a:ext cx="1907458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Develop branch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89219" y="3727950"/>
              <a:ext cx="1907458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 branch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03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9874"/>
            <a:ext cx="10515600" cy="1325563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019212"/>
            <a:ext cx="882690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err="1" smtClean="0"/>
              <a:t>Git</a:t>
            </a:r>
            <a:r>
              <a:rPr lang="en-US" sz="2000" dirty="0" smtClean="0"/>
              <a:t> clone the remote repo to the local environment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clone https://github.com/ZPYin/Pollynet_Processing_Chain</a:t>
            </a:r>
          </a:p>
          <a:p>
            <a:pPr marL="342900" indent="-342900">
              <a:buAutoNum type="arabicPeriod"/>
            </a:pPr>
            <a:r>
              <a:rPr lang="en-US" sz="2000" dirty="0" err="1" smtClean="0"/>
              <a:t>Git</a:t>
            </a:r>
            <a:r>
              <a:rPr lang="en-US" sz="2000" dirty="0" smtClean="0"/>
              <a:t> fetch the ‘develop’ branch to the local repo (You need go to the </a:t>
            </a:r>
            <a:r>
              <a:rPr lang="en-US" sz="2000" smtClean="0"/>
              <a:t>repository directory first)</a:t>
            </a:r>
            <a:endParaRPr lang="en-US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fetch origin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dev:dev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 err="1" smtClean="0"/>
              <a:t>Git</a:t>
            </a:r>
            <a:r>
              <a:rPr lang="en-US" sz="2000" dirty="0" smtClean="0"/>
              <a:t> create a local branch to hold local development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checkout -b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zhenping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 smtClean="0"/>
              <a:t>Make all your implementation and test run in ‘local’ branch. Merge the features to ‘develop’ branch until the feature is really.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pull origin dev       # (pull the recent from remote repo update first)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checkout dev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merge --no-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ff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zhenping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 smtClean="0"/>
              <a:t>Push the ‘develop’ branch to the origin and try to include the features into remote ‘master’ branch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push origin dev    (try to merge the commit to master if it is ready)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Pull the update to the </a:t>
            </a:r>
            <a:r>
              <a:rPr lang="en-US" sz="2000" dirty="0" err="1" smtClean="0"/>
              <a:t>rsd</a:t>
            </a:r>
            <a:r>
              <a:rPr lang="en-US" sz="2000" dirty="0" smtClean="0"/>
              <a:t> server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ssh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hlinkClick r:id="rId2"/>
              </a:rPr>
              <a:t>user@rsd.tropos.de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checkout master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pull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7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versioning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696" y="2369573"/>
            <a:ext cx="10456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current fixes or changes are large enough, like implementing new algorithms and introduce new figure types, then you should need to tag the current changes with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tag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v1.1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push --tags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8363" y="3674126"/>
            <a:ext cx="1009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version number will also be changed in </a:t>
            </a:r>
            <a:r>
              <a:rPr lang="en-US" dirty="0" err="1" smtClean="0"/>
              <a:t>Github</a:t>
            </a:r>
            <a:r>
              <a:rPr lang="en-US" dirty="0" smtClean="0"/>
              <a:t> release page and inside </a:t>
            </a:r>
            <a:r>
              <a:rPr lang="en-US" dirty="0" err="1" smtClean="0"/>
              <a:t>netCDF</a:t>
            </a:r>
            <a:r>
              <a:rPr lang="en-US" dirty="0" smtClean="0"/>
              <a:t> files accordingly.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965291"/>
            <a:ext cx="9937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a tag?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push --delete origin </a:t>
            </a:r>
            <a:r>
              <a:rPr lang="en-US" dirty="0" err="1" smtClean="0"/>
              <a:t>tagNames</a:t>
            </a:r>
            <a:r>
              <a:rPr lang="en-US" dirty="0" smtClean="0"/>
              <a:t>  # remove remote </a:t>
            </a:r>
            <a:r>
              <a:rPr lang="en-US" dirty="0" err="1" smtClean="0"/>
              <a:t>git</a:t>
            </a:r>
            <a:r>
              <a:rPr lang="en-US" dirty="0" smtClean="0"/>
              <a:t> tags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tag –d </a:t>
            </a:r>
            <a:r>
              <a:rPr lang="en-US" dirty="0" err="1" smtClean="0"/>
              <a:t>tagNames</a:t>
            </a:r>
            <a:r>
              <a:rPr lang="en-US" dirty="0" smtClean="0"/>
              <a:t>   # remove local </a:t>
            </a:r>
            <a:r>
              <a:rPr lang="en-US" dirty="0" err="1" smtClean="0"/>
              <a:t>git</a:t>
            </a:r>
            <a:r>
              <a:rPr lang="en-US" dirty="0" smtClean="0"/>
              <a:t> tags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1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273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Git version control</vt:lpstr>
      <vt:lpstr>Git workflow</vt:lpstr>
      <vt:lpstr>Git versioning</vt:lpstr>
    </vt:vector>
  </TitlesOfParts>
  <Company>TROPOS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version control</dc:title>
  <dc:creator>殷 振平</dc:creator>
  <cp:lastModifiedBy>殷 振平</cp:lastModifiedBy>
  <cp:revision>11</cp:revision>
  <dcterms:created xsi:type="dcterms:W3CDTF">2019-07-09T20:43:22Z</dcterms:created>
  <dcterms:modified xsi:type="dcterms:W3CDTF">2019-08-06T20:54:07Z</dcterms:modified>
</cp:coreProperties>
</file>