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71" r:id="rId4"/>
    <p:sldId id="272" r:id="rId5"/>
    <p:sldId id="273" r:id="rId6"/>
    <p:sldId id="278" r:id="rId7"/>
    <p:sldId id="274" r:id="rId8"/>
    <p:sldId id="275" r:id="rId9"/>
    <p:sldId id="276" r:id="rId10"/>
    <p:sldId id="265" r:id="rId11"/>
    <p:sldId id="266" r:id="rId12"/>
    <p:sldId id="267" r:id="rId13"/>
    <p:sldId id="268" r:id="rId14"/>
    <p:sldId id="277" r:id="rId15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Pollynet_Processing_Chain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944" y="1097280"/>
            <a:ext cx="7104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72768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7944" y="2048256"/>
            <a:ext cx="71048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setup the global </a:t>
            </a:r>
            <a:r>
              <a:rPr lang="en-US" dirty="0" err="1" smtClean="0"/>
              <a:t>config</a:t>
            </a:r>
            <a:r>
              <a:rPr lang="en-US" dirty="0" smtClean="0"/>
              <a:t> with editing: </a:t>
            </a:r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pollynet_processing_chain_config.json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7944" y="2800743"/>
            <a:ext cx="69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go to ‘</a:t>
            </a:r>
            <a:r>
              <a:rPr lang="en-US" dirty="0" err="1" smtClean="0"/>
              <a:t>template_pollynet_processing_chain_config.json</a:t>
            </a:r>
            <a:r>
              <a:rPr lang="en-US" dirty="0" smtClean="0"/>
              <a:t>’ to see how to configure 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7944" y="3528477"/>
            <a:ext cx="71048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the campaign information with editing:</a:t>
            </a:r>
          </a:p>
          <a:p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todo_filelist</a:t>
            </a:r>
            <a:r>
              <a:rPr lang="en-US" dirty="0" smtClean="0"/>
              <a:t>/pollynet_of_history_places_new.txt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5104" y="4599432"/>
            <a:ext cx="69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care about the format of the settings, best way is to copy the line before and then edit it according to your own demands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37944" y="5245763"/>
            <a:ext cx="71048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Specify the </a:t>
            </a:r>
            <a:r>
              <a:rPr lang="en-US" dirty="0" err="1" smtClean="0"/>
              <a:t>polly</a:t>
            </a:r>
            <a:r>
              <a:rPr lang="en-US" dirty="0" smtClean="0"/>
              <a:t> settings with editing:</a:t>
            </a:r>
          </a:p>
          <a:p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7944" y="6046403"/>
            <a:ext cx="71048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a new </a:t>
            </a:r>
            <a:r>
              <a:rPr lang="en-US" dirty="0" err="1" smtClean="0"/>
              <a:t>config</a:t>
            </a:r>
            <a:r>
              <a:rPr lang="en-US" dirty="0" smtClean="0"/>
              <a:t> history with editing:</a:t>
            </a:r>
          </a:p>
          <a:p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/pollynet_Processing_config_history.txt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Workflow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Programs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Products and Configurations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Installation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rsd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6771" y="1868127"/>
            <a:ext cx="5442153" cy="3380806"/>
            <a:chOff x="570271" y="1347019"/>
            <a:chExt cx="5442153" cy="3380806"/>
          </a:xfrm>
        </p:grpSpPr>
        <p:sp>
          <p:nvSpPr>
            <p:cNvPr id="5" name="Rectangle 4"/>
            <p:cNvSpPr/>
            <p:nvPr/>
          </p:nvSpPr>
          <p:spPr>
            <a:xfrm>
              <a:off x="2359742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lacroshome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70271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cloudnet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971367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ceilo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83255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Martha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337246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Bertha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90798" y="4000238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lacroswww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5" idx="2"/>
              <a:endCxn id="6" idx="3"/>
            </p:cNvCxnSpPr>
            <p:nvPr/>
          </p:nvCxnSpPr>
          <p:spPr>
            <a:xfrm flipH="1">
              <a:off x="1160207" y="2113935"/>
              <a:ext cx="2217174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7" idx="3"/>
            </p:cNvCxnSpPr>
            <p:nvPr/>
          </p:nvCxnSpPr>
          <p:spPr>
            <a:xfrm flipH="1">
              <a:off x="2561303" y="2113935"/>
              <a:ext cx="816078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9" idx="3"/>
            </p:cNvCxnSpPr>
            <p:nvPr/>
          </p:nvCxnSpPr>
          <p:spPr>
            <a:xfrm>
              <a:off x="3377381" y="2113935"/>
              <a:ext cx="58501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3"/>
            </p:cNvCxnSpPr>
            <p:nvPr/>
          </p:nvCxnSpPr>
          <p:spPr>
            <a:xfrm>
              <a:off x="3377381" y="2113935"/>
              <a:ext cx="204510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10" idx="0"/>
            </p:cNvCxnSpPr>
            <p:nvPr/>
          </p:nvCxnSpPr>
          <p:spPr>
            <a:xfrm>
              <a:off x="1160207" y="2979174"/>
              <a:ext cx="2212256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561303" y="2979174"/>
              <a:ext cx="811160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1"/>
              <a:endCxn id="10" idx="0"/>
            </p:cNvCxnSpPr>
            <p:nvPr/>
          </p:nvCxnSpPr>
          <p:spPr>
            <a:xfrm flipH="1">
              <a:off x="3372463" y="2967850"/>
              <a:ext cx="58993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10" idx="0"/>
            </p:cNvCxnSpPr>
            <p:nvPr/>
          </p:nvCxnSpPr>
          <p:spPr>
            <a:xfrm flipH="1">
              <a:off x="3372463" y="2967850"/>
              <a:ext cx="205002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26480" y="1868128"/>
            <a:ext cx="5732209" cy="3380805"/>
            <a:chOff x="6292643" y="1347019"/>
            <a:chExt cx="5732209" cy="3380805"/>
          </a:xfrm>
        </p:grpSpPr>
        <p:sp>
          <p:nvSpPr>
            <p:cNvPr id="20" name="Rectangle 19"/>
            <p:cNvSpPr/>
            <p:nvPr/>
          </p:nvSpPr>
          <p:spPr>
            <a:xfrm>
              <a:off x="7738970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pollyhome</a:t>
              </a:r>
              <a:endParaRPr lang="en-US" dirty="0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92643" y="2449724"/>
              <a:ext cx="1130709" cy="53928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pollydata</a:t>
              </a:r>
              <a:endParaRPr lang="en-US" dirty="0"/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7743885" y="2428568"/>
              <a:ext cx="1543665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Bildermacher</a:t>
              </a:r>
              <a:endParaRPr lang="en-US" dirty="0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9590385" y="2461048"/>
              <a:ext cx="930133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Picasso</a:t>
              </a:r>
              <a:endParaRPr lang="en-US" dirty="0"/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10658168" y="2439892"/>
              <a:ext cx="1366684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Watervapor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974944" y="4000237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pollynet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20" idx="2"/>
              <a:endCxn id="23" idx="3"/>
            </p:cNvCxnSpPr>
            <p:nvPr/>
          </p:nvCxnSpPr>
          <p:spPr>
            <a:xfrm>
              <a:off x="8756609" y="2113935"/>
              <a:ext cx="1298843" cy="347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2" idx="3"/>
            </p:cNvCxnSpPr>
            <p:nvPr/>
          </p:nvCxnSpPr>
          <p:spPr>
            <a:xfrm flipH="1">
              <a:off x="8515718" y="2135091"/>
              <a:ext cx="107172" cy="29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1"/>
              <a:endCxn id="25" idx="0"/>
            </p:cNvCxnSpPr>
            <p:nvPr/>
          </p:nvCxnSpPr>
          <p:spPr>
            <a:xfrm>
              <a:off x="6857998" y="2989006"/>
              <a:ext cx="1898611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2"/>
              <a:endCxn id="24" idx="3"/>
            </p:cNvCxnSpPr>
            <p:nvPr/>
          </p:nvCxnSpPr>
          <p:spPr>
            <a:xfrm>
              <a:off x="8756609" y="2113935"/>
              <a:ext cx="2584901" cy="32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2"/>
              <a:endCxn id="21" idx="3"/>
            </p:cNvCxnSpPr>
            <p:nvPr/>
          </p:nvCxnSpPr>
          <p:spPr>
            <a:xfrm flipH="1">
              <a:off x="6857998" y="2113935"/>
              <a:ext cx="1898611" cy="335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1"/>
              <a:endCxn id="25" idx="0"/>
            </p:cNvCxnSpPr>
            <p:nvPr/>
          </p:nvCxnSpPr>
          <p:spPr>
            <a:xfrm>
              <a:off x="8515718" y="2979174"/>
              <a:ext cx="240891" cy="1021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1"/>
              <a:endCxn id="25" idx="0"/>
            </p:cNvCxnSpPr>
            <p:nvPr/>
          </p:nvCxnSpPr>
          <p:spPr>
            <a:xfrm flipH="1">
              <a:off x="8756609" y="2989006"/>
              <a:ext cx="1298843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1"/>
              <a:endCxn id="25" idx="0"/>
            </p:cNvCxnSpPr>
            <p:nvPr/>
          </p:nvCxnSpPr>
          <p:spPr>
            <a:xfrm flipH="1">
              <a:off x="8756609" y="2967850"/>
              <a:ext cx="2584901" cy="103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2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36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Processing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33" y="1097280"/>
            <a:ext cx="2653119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8904" y="2325346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34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The procedure is valid for (</a:t>
            </a:r>
            <a:r>
              <a:rPr lang="en-US" dirty="0" err="1" smtClean="0"/>
              <a:t>pollyxt_noa</a:t>
            </a:r>
            <a:r>
              <a:rPr lang="en-US" dirty="0" smtClean="0"/>
              <a:t>, </a:t>
            </a:r>
            <a:r>
              <a:rPr lang="en-US" dirty="0" err="1" smtClean="0"/>
              <a:t>pollyxt_fmi</a:t>
            </a:r>
            <a:r>
              <a:rPr lang="en-US" dirty="0" smtClean="0"/>
              <a:t>, </a:t>
            </a:r>
            <a:r>
              <a:rPr lang="en-US" dirty="0" err="1" smtClean="0"/>
              <a:t>pollyxt_uw</a:t>
            </a:r>
            <a:r>
              <a:rPr lang="en-US" dirty="0" smtClean="0"/>
              <a:t>, </a:t>
            </a:r>
            <a:r>
              <a:rPr lang="en-US" dirty="0" err="1" smtClean="0"/>
              <a:t>pollyxt_tjk</a:t>
            </a:r>
            <a:r>
              <a:rPr lang="en-US" dirty="0" smtClean="0"/>
              <a:t>, </a:t>
            </a:r>
            <a:r>
              <a:rPr lang="en-US" dirty="0" err="1" smtClean="0"/>
              <a:t>pollyxt_lacros</a:t>
            </a:r>
            <a:r>
              <a:rPr lang="en-US" dirty="0" smtClean="0"/>
              <a:t>, </a:t>
            </a:r>
            <a:r>
              <a:rPr lang="en-US" dirty="0" err="1" smtClean="0"/>
              <a:t>pollyxt_tropos</a:t>
            </a:r>
            <a:r>
              <a:rPr lang="en-US" dirty="0" smtClean="0"/>
              <a:t>, Arielle, polly_1v2)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594" y="1057762"/>
            <a:ext cx="1019605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the ‘pollynet_places_history.txt’ file to ensure the existence of your campaign info</a:t>
            </a:r>
          </a:p>
          <a:p>
            <a:pPr marL="342900" indent="-342900">
              <a:buAutoNum type="arabicPeriod"/>
            </a:pPr>
            <a:r>
              <a:rPr lang="en-US" dirty="0" smtClean="0"/>
              <a:t>Setup a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under ‘../</a:t>
            </a:r>
            <a:r>
              <a:rPr lang="en-US" dirty="0" err="1" smtClean="0"/>
              <a:t>config</a:t>
            </a:r>
            <a:r>
              <a:rPr lang="en-US" dirty="0" smtClean="0"/>
              <a:t>’. </a:t>
            </a:r>
          </a:p>
          <a:p>
            <a:pPr marL="800025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new entry for this campaign to link the processing modules with the corresponding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‘</a:t>
            </a:r>
            <a:r>
              <a:rPr lang="en-US" dirty="0" err="1" smtClean="0"/>
              <a:t>pollynet_process_day</a:t>
            </a:r>
            <a:r>
              <a:rPr lang="en-US" dirty="0" smtClean="0"/>
              <a:t>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955" y="3451791"/>
            <a:ext cx="2202426" cy="521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from </a:t>
            </a:r>
            <a:r>
              <a:rPr lang="en-US" dirty="0" err="1" smtClean="0"/>
              <a:t>todolist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065" y="4010441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line represents a task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67664" y="2754277"/>
            <a:ext cx="3185652" cy="1061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Pollynet_places_history.txt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3316" y="2936436"/>
            <a:ext cx="24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the campaign info: 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</a:t>
            </a:r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67664" y="3972901"/>
            <a:ext cx="3106993" cy="801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Pollynet_processing_config_history.txt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3316" y="3911900"/>
            <a:ext cx="399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the processing module and </a:t>
            </a:r>
            <a:r>
              <a:rPr lang="en-US" dirty="0" err="1" smtClean="0"/>
              <a:t>config</a:t>
            </a:r>
            <a:r>
              <a:rPr lang="en-US" dirty="0" smtClean="0"/>
              <a:t> file. (Each </a:t>
            </a:r>
            <a:r>
              <a:rPr lang="en-US" dirty="0" err="1" smtClean="0"/>
              <a:t>polly</a:t>
            </a:r>
            <a:r>
              <a:rPr lang="en-US" dirty="0" smtClean="0"/>
              <a:t> has its own processing module)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782529" y="3077497"/>
            <a:ext cx="73742" cy="14807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28567" y="5328338"/>
            <a:ext cx="4965291" cy="934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the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according the ‘Pollynet_processing_config_history.txt’ </a:t>
            </a:r>
            <a:r>
              <a:rPr lang="en-US" dirty="0" smtClean="0"/>
              <a:t>and activate the processing module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336026" y="4887365"/>
            <a:ext cx="324464" cy="340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30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1740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13059</TotalTime>
  <Words>597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Pollynet_Processing_Chain</vt:lpstr>
      <vt:lpstr>Outline</vt:lpstr>
      <vt:lpstr>rsd server</vt:lpstr>
      <vt:lpstr>Workflow</vt:lpstr>
      <vt:lpstr>PollyNET Processing Program</vt:lpstr>
      <vt:lpstr>Workflow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  <vt:lpstr>Installation and setup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24</cp:revision>
  <dcterms:created xsi:type="dcterms:W3CDTF">2018-12-15T23:06:56Z</dcterms:created>
  <dcterms:modified xsi:type="dcterms:W3CDTF">2019-07-27T22:39:12Z</dcterms:modified>
</cp:coreProperties>
</file>