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3698-F765-436B-9878-33B26B57BCF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54B3-3060-4C42-9A8C-BD36D8DD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3698-F765-436B-9878-33B26B57BCF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54B3-3060-4C42-9A8C-BD36D8DD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5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3698-F765-436B-9878-33B26B57BCF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54B3-3060-4C42-9A8C-BD36D8DD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3698-F765-436B-9878-33B26B57BCF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54B3-3060-4C42-9A8C-BD36D8DD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3698-F765-436B-9878-33B26B57BCF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54B3-3060-4C42-9A8C-BD36D8DD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2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3698-F765-436B-9878-33B26B57BCF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54B3-3060-4C42-9A8C-BD36D8DD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2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3698-F765-436B-9878-33B26B57BCF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54B3-3060-4C42-9A8C-BD36D8DD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7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3698-F765-436B-9878-33B26B57BCF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54B3-3060-4C42-9A8C-BD36D8DD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9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3698-F765-436B-9878-33B26B57BCF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54B3-3060-4C42-9A8C-BD36D8DD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9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3698-F765-436B-9878-33B26B57BCF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54B3-3060-4C42-9A8C-BD36D8DD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3698-F765-436B-9878-33B26B57BCF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54B3-3060-4C42-9A8C-BD36D8DD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E3698-F765-436B-9878-33B26B57BCF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E54B3-3060-4C42-9A8C-BD36D8DD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GDAS1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6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Atmosphere US 1997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3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5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Radiosonde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3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GDAS1 </vt:lpstr>
      <vt:lpstr>Standard Atmosphere US 1997</vt:lpstr>
      <vt:lpstr>Websonde</vt:lpstr>
      <vt:lpstr>Radiosonde</vt:lpstr>
    </vt:vector>
  </TitlesOfParts>
  <Company>TROPOS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GDAS1 </dc:title>
  <dc:creator>殷 振平</dc:creator>
  <cp:lastModifiedBy>殷 振平</cp:lastModifiedBy>
  <cp:revision>1</cp:revision>
  <dcterms:created xsi:type="dcterms:W3CDTF">2019-07-20T12:15:21Z</dcterms:created>
  <dcterms:modified xsi:type="dcterms:W3CDTF">2019-07-20T12:16:17Z</dcterms:modified>
</cp:coreProperties>
</file>