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5" r:id="rId10"/>
    <p:sldId id="266" r:id="rId11"/>
    <p:sldId id="267" r:id="rId12"/>
    <p:sldId id="268" r:id="rId13"/>
    <p:sldId id="277" r:id="rId14"/>
    <p:sldId id="280" r:id="rId15"/>
    <p:sldId id="281" r:id="rId16"/>
    <p:sldId id="282" r:id="rId17"/>
    <p:sldId id="283" r:id="rId18"/>
    <p:sldId id="284" r:id="rId19"/>
    <p:sldId id="278" r:id="rId20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Pollynet_Processing_Chain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smtClean="0"/>
              <a:t>setup: Download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97" y="1001840"/>
            <a:ext cx="60899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15084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0" y="2231564"/>
            <a:ext cx="11735403" cy="21972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519" y="5123073"/>
            <a:ext cx="795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to develop new features, we recommend you to pull the ‘dev’ branch: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913972"/>
            <a:ext cx="110003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smtClean="0"/>
              <a:t>setup: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456" y="953636"/>
            <a:ext cx="333375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PPP global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7" y="1835778"/>
            <a:ext cx="12002117" cy="260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807" y="1488306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setup the global </a:t>
            </a:r>
            <a:r>
              <a:rPr lang="en-US" dirty="0" err="1" smtClean="0"/>
              <a:t>config</a:t>
            </a:r>
            <a:r>
              <a:rPr lang="en-US" dirty="0" smtClean="0"/>
              <a:t> file from the template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002" y="2148839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2" y="2518171"/>
            <a:ext cx="5173425" cy="430609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1440" y="2493567"/>
            <a:ext cx="5276088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82011" y="2620823"/>
            <a:ext cx="648690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- directories: according to your own requirements.</a:t>
            </a:r>
          </a:p>
          <a:p>
            <a:r>
              <a:rPr lang="en-US" sz="1600" dirty="0" smtClean="0"/>
              <a:t>- ‘</a:t>
            </a:r>
            <a:r>
              <a:rPr lang="en-US" sz="1600" dirty="0" err="1" smtClean="0"/>
              <a:t>fileinfo_new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doneListFile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log_folder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results_folder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pic_folder</a:t>
            </a:r>
            <a:r>
              <a:rPr lang="en-US" sz="1600" dirty="0" smtClean="0"/>
              <a:t>’ will be created automatically</a:t>
            </a:r>
          </a:p>
          <a:p>
            <a:r>
              <a:rPr lang="en-US" sz="1600" dirty="0" smtClean="0"/>
              <a:t>- ‘</a:t>
            </a:r>
            <a:r>
              <a:rPr lang="en-US" sz="1600" dirty="0" err="1" smtClean="0"/>
              <a:t>pollynet_history_of_places_new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pollynet_config_history_file</a:t>
            </a:r>
            <a:r>
              <a:rPr lang="en-US" sz="1600" dirty="0" smtClean="0"/>
              <a:t>’ can be found inside the PPP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21408" y="5614416"/>
            <a:ext cx="3392424" cy="160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699515" y="5299282"/>
            <a:ext cx="1901185" cy="159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PPP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99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smtClean="0"/>
              <a:t>setup</a:t>
            </a:r>
            <a:r>
              <a:rPr lang="en-US" dirty="0" smtClean="0"/>
              <a:t>: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456" y="953636"/>
            <a:ext cx="333375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PPP add campaign: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21" y="1587622"/>
            <a:ext cx="8115717" cy="1714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519" y="4012929"/>
            <a:ext cx="8650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2377557"/>
            <a:ext cx="11525842" cy="140977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4727448" y="186984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smtClean="0"/>
              <a:t>setup</a:t>
            </a:r>
            <a:r>
              <a:rPr lang="en-US" dirty="0" smtClean="0"/>
              <a:t>: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456" y="953636"/>
            <a:ext cx="333375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PPP add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979723"/>
            <a:ext cx="11081319" cy="266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" y="1516763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1" y="2382696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687480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6113955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5948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9456" y="953636"/>
            <a:ext cx="1197254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PPP create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history: (make sure you setup the info in global file correctly)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0" y="1600043"/>
            <a:ext cx="11989416" cy="450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20" y="2174103"/>
            <a:ext cx="1197254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PPP edit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history: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1020" y="4325696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PPP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2917094"/>
            <a:ext cx="12008467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8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setup: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9" y="1269296"/>
            <a:ext cx="7112366" cy="26734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119678" y="1481328"/>
            <a:ext cx="735018" cy="806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0144" y="1097280"/>
            <a:ext cx="349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measurement results at this moment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10144" y="2365248"/>
            <a:ext cx="349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measurement results at given day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5768131" y="2549873"/>
            <a:ext cx="2242013" cy="138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Installation and setup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procedure is valid for (</a:t>
            </a:r>
            <a:r>
              <a:rPr lang="en-US" dirty="0" err="1" smtClean="0"/>
              <a:t>pollyxt_noa</a:t>
            </a:r>
            <a:r>
              <a:rPr lang="en-US" dirty="0" smtClean="0"/>
              <a:t>, </a:t>
            </a:r>
            <a:r>
              <a:rPr lang="en-US" dirty="0" err="1" smtClean="0"/>
              <a:t>pollyxt_fmi</a:t>
            </a:r>
            <a:r>
              <a:rPr lang="en-US" dirty="0" smtClean="0"/>
              <a:t>, </a:t>
            </a:r>
            <a:r>
              <a:rPr lang="en-US" dirty="0" err="1" smtClean="0"/>
              <a:t>pollyxt_uw</a:t>
            </a:r>
            <a:r>
              <a:rPr lang="en-US" dirty="0" smtClean="0"/>
              <a:t>, </a:t>
            </a:r>
            <a:r>
              <a:rPr lang="en-US" dirty="0" err="1" smtClean="0"/>
              <a:t>pollyxt_tjk</a:t>
            </a:r>
            <a:r>
              <a:rPr lang="en-US" dirty="0" smtClean="0"/>
              <a:t>, </a:t>
            </a:r>
            <a:r>
              <a:rPr lang="en-US" dirty="0" err="1" smtClean="0"/>
              <a:t>pollyxt_lacros</a:t>
            </a:r>
            <a:r>
              <a:rPr lang="en-US" dirty="0" smtClean="0"/>
              <a:t>, </a:t>
            </a:r>
            <a:r>
              <a:rPr lang="en-US" dirty="0" err="1" smtClean="0"/>
              <a:t>pollyxt_tropos</a:t>
            </a:r>
            <a:r>
              <a:rPr lang="en-US" dirty="0" smtClean="0"/>
              <a:t>, Arielle, polly_1v2)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14" y="828943"/>
            <a:ext cx="101960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the ‘pollynet_places_history.txt’ file to ensure the existence of your campaign info</a:t>
            </a:r>
          </a:p>
          <a:p>
            <a:pPr marL="342900" indent="-342900">
              <a:buAutoNum type="arabicPeriod"/>
            </a:pPr>
            <a:r>
              <a:rPr lang="en-US" dirty="0" smtClean="0"/>
              <a:t>Setup a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under ‘../</a:t>
            </a:r>
            <a:r>
              <a:rPr lang="en-US" dirty="0" err="1" smtClean="0"/>
              <a:t>config</a:t>
            </a:r>
            <a:r>
              <a:rPr lang="en-US" dirty="0" smtClean="0"/>
              <a:t>’.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new entry for this campaign to link the processing modules with the corresponding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‘</a:t>
            </a:r>
            <a:r>
              <a:rPr lang="en-US" dirty="0" err="1" smtClean="0"/>
              <a:t>pollynet_process_day</a:t>
            </a:r>
            <a:r>
              <a:rPr lang="en-US" dirty="0" smtClean="0"/>
              <a:t>’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5609" y="2159917"/>
            <a:ext cx="10073148" cy="3508125"/>
            <a:chOff x="1095609" y="2159917"/>
            <a:chExt cx="10073148" cy="3508125"/>
          </a:xfrm>
        </p:grpSpPr>
        <p:sp>
          <p:nvSpPr>
            <p:cNvPr id="5" name="Rectangle 4"/>
            <p:cNvSpPr/>
            <p:nvPr/>
          </p:nvSpPr>
          <p:spPr>
            <a:xfrm>
              <a:off x="1336499" y="2857431"/>
              <a:ext cx="2202426" cy="521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from </a:t>
              </a:r>
              <a:r>
                <a:rPr lang="en-US" dirty="0" err="1" smtClean="0"/>
                <a:t>todolist</a:t>
              </a:r>
              <a:r>
                <a:rPr lang="en-US" dirty="0" smtClean="0"/>
                <a:t> file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5609" y="3416081"/>
              <a:ext cx="268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Each line represents a task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1208" y="2159917"/>
              <a:ext cx="3185652" cy="1061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Pollynet_places_history.txt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6860" y="2342076"/>
              <a:ext cx="241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the campaign info: </a:t>
              </a:r>
              <a:r>
                <a:rPr lang="en-US" dirty="0" err="1" smtClean="0"/>
                <a:t>lat</a:t>
              </a:r>
              <a:r>
                <a:rPr lang="en-US" dirty="0" smtClean="0"/>
                <a:t>, </a:t>
              </a:r>
              <a:r>
                <a:rPr lang="en-US" dirty="0" err="1" smtClean="0"/>
                <a:t>lon</a:t>
              </a:r>
              <a:r>
                <a:rPr lang="en-US" dirty="0" smtClean="0"/>
                <a:t>, label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1208" y="3378541"/>
              <a:ext cx="3106993" cy="801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Pollynet_processing_config_history.txt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860" y="3317540"/>
              <a:ext cx="3991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the processing module and </a:t>
              </a:r>
              <a:r>
                <a:rPr lang="en-US" dirty="0" err="1" smtClean="0"/>
                <a:t>config</a:t>
              </a:r>
              <a:r>
                <a:rPr lang="en-US" dirty="0" smtClean="0"/>
                <a:t> file. (Each </a:t>
              </a:r>
              <a:r>
                <a:rPr lang="en-US" dirty="0" err="1" smtClean="0"/>
                <a:t>polly</a:t>
              </a:r>
              <a:r>
                <a:rPr lang="en-US" dirty="0" smtClean="0"/>
                <a:t> has its own processing module)</a:t>
              </a:r>
              <a:endParaRPr lang="en-US" dirty="0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706073" y="2483137"/>
              <a:ext cx="73742" cy="14807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111" y="4733978"/>
              <a:ext cx="4965291" cy="934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the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 smtClean="0"/>
                <a:t> according the ‘Pollynet_processing_config_history.txt’ and activate the processing module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259570" y="4293005"/>
              <a:ext cx="324464" cy="34045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2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Workflow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Programs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Products and Configurations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Installation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5" name="Rectangle 4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5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7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9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10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1"/>
              <a:endCxn id="10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10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20" name="Rectangle 19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20" idx="2"/>
              <a:endCxn id="23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2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1"/>
              <a:endCxn id="25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2"/>
              <a:endCxn id="24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2"/>
              <a:endCxn id="21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1"/>
              <a:endCxn id="25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1"/>
              <a:endCxn id="25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1"/>
              <a:endCxn id="25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2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3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PollyNET Processing </a:t>
            </a:r>
            <a:r>
              <a:rPr lang="en-US" sz="5400" dirty="0" smtClean="0"/>
              <a:t>Program (PPP)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4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0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13191</TotalTime>
  <Words>884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Pollynet_Processing_Chain</vt:lpstr>
      <vt:lpstr>Outline</vt:lpstr>
      <vt:lpstr>rsd server</vt:lpstr>
      <vt:lpstr>PollyNET Workflow</vt:lpstr>
      <vt:lpstr>PollyNET Processing Program (PPP)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  <vt:lpstr>Installation and setup: Download</vt:lpstr>
      <vt:lpstr>Installation and setup: config</vt:lpstr>
      <vt:lpstr>Installation and setup: config</vt:lpstr>
      <vt:lpstr>Installation and setup: config</vt:lpstr>
      <vt:lpstr>Installation and setup: config</vt:lpstr>
      <vt:lpstr>Installation and setup: run</vt:lpstr>
      <vt:lpstr>Installation and setup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46</cp:revision>
  <dcterms:created xsi:type="dcterms:W3CDTF">2018-12-15T23:06:56Z</dcterms:created>
  <dcterms:modified xsi:type="dcterms:W3CDTF">2019-07-28T09:56:35Z</dcterms:modified>
</cp:coreProperties>
</file>