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296" r:id="rId4"/>
    <p:sldId id="257" r:id="rId5"/>
    <p:sldId id="258" r:id="rId6"/>
    <p:sldId id="289" r:id="rId7"/>
    <p:sldId id="262" r:id="rId8"/>
    <p:sldId id="274" r:id="rId9"/>
    <p:sldId id="286" r:id="rId10"/>
    <p:sldId id="298" r:id="rId11"/>
    <p:sldId id="287" r:id="rId12"/>
    <p:sldId id="285" r:id="rId13"/>
    <p:sldId id="299" r:id="rId14"/>
    <p:sldId id="297" r:id="rId15"/>
    <p:sldId id="261" r:id="rId16"/>
    <p:sldId id="270" r:id="rId17"/>
    <p:sldId id="28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732F1C-A62E-490C-972F-477E4F0E832A}">
  <a:tblStyle styleId="{E0732F1C-A62E-490C-972F-477E4F0E8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9B741-1021-4732-931F-C9376006D62E}" type="doc">
      <dgm:prSet loTypeId="urn:microsoft.com/office/officeart/2005/8/layout/bProcess4" loCatId="process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8C4586-2D46-4E83-B7E8-0A41E20DE48D}">
      <dgm:prSet phldrT="[Text]"/>
      <dgm:spPr/>
      <dgm:t>
        <a:bodyPr/>
        <a:lstStyle/>
        <a:p>
          <a:r>
            <a:rPr lang="en-US" dirty="0" smtClean="0"/>
            <a:t>Component Acquisition (Week 3)</a:t>
          </a:r>
          <a:endParaRPr lang="en-US" dirty="0"/>
        </a:p>
      </dgm:t>
    </dgm:pt>
    <dgm:pt modelId="{E2421E96-6E6A-40B4-ABAA-A10ACF6DD75A}" type="parTrans" cxnId="{F7779D49-E059-45DA-9478-6C87F2D190BE}">
      <dgm:prSet/>
      <dgm:spPr/>
      <dgm:t>
        <a:bodyPr/>
        <a:lstStyle/>
        <a:p>
          <a:endParaRPr lang="en-US"/>
        </a:p>
      </dgm:t>
    </dgm:pt>
    <dgm:pt modelId="{48F8B2B1-4690-46F2-A089-59328C6E9CCE}" type="sibTrans" cxnId="{F7779D49-E059-45DA-9478-6C87F2D190BE}">
      <dgm:prSet/>
      <dgm:spPr/>
      <dgm:t>
        <a:bodyPr/>
        <a:lstStyle/>
        <a:p>
          <a:endParaRPr lang="en-US"/>
        </a:p>
      </dgm:t>
    </dgm:pt>
    <dgm:pt modelId="{CE3D4EB1-646F-4334-8910-F03413B1DFDE}">
      <dgm:prSet phldrT="[Text]"/>
      <dgm:spPr/>
      <dgm:t>
        <a:bodyPr/>
        <a:lstStyle/>
        <a:p>
          <a:r>
            <a:rPr lang="en-US" dirty="0" smtClean="0"/>
            <a:t>Synchronization (Week 6)</a:t>
          </a:r>
          <a:endParaRPr lang="en-US" dirty="0"/>
        </a:p>
      </dgm:t>
    </dgm:pt>
    <dgm:pt modelId="{3AC68A0C-536F-470F-852D-A372C78F73B2}" type="parTrans" cxnId="{D31E4060-943A-475C-BC17-B49510E1B655}">
      <dgm:prSet/>
      <dgm:spPr/>
      <dgm:t>
        <a:bodyPr/>
        <a:lstStyle/>
        <a:p>
          <a:endParaRPr lang="en-US"/>
        </a:p>
      </dgm:t>
    </dgm:pt>
    <dgm:pt modelId="{E71CD878-CD8E-4893-9D6B-E7CA2F552B8E}" type="sibTrans" cxnId="{D31E4060-943A-475C-BC17-B49510E1B655}">
      <dgm:prSet/>
      <dgm:spPr/>
      <dgm:t>
        <a:bodyPr/>
        <a:lstStyle/>
        <a:p>
          <a:endParaRPr lang="en-US"/>
        </a:p>
      </dgm:t>
    </dgm:pt>
    <dgm:pt modelId="{7965247E-2F56-4B5D-9CC1-F72AEB2FDC7A}">
      <dgm:prSet phldrT="[Text]"/>
      <dgm:spPr/>
      <dgm:t>
        <a:bodyPr/>
        <a:lstStyle/>
        <a:p>
          <a:r>
            <a:rPr lang="en-US" dirty="0" smtClean="0"/>
            <a:t>Video Switching (Week 6)</a:t>
          </a:r>
          <a:endParaRPr lang="en-US" dirty="0"/>
        </a:p>
      </dgm:t>
    </dgm:pt>
    <dgm:pt modelId="{DF1FF889-352B-4534-9D98-330682DCB276}" type="parTrans" cxnId="{BAEE6662-2BBE-4034-B29A-C34A2CD6A2F3}">
      <dgm:prSet/>
      <dgm:spPr/>
      <dgm:t>
        <a:bodyPr/>
        <a:lstStyle/>
        <a:p>
          <a:endParaRPr lang="en-US"/>
        </a:p>
      </dgm:t>
    </dgm:pt>
    <dgm:pt modelId="{C0840ECA-B177-48CB-A9BF-848B22FBDAC7}" type="sibTrans" cxnId="{BAEE6662-2BBE-4034-B29A-C34A2CD6A2F3}">
      <dgm:prSet/>
      <dgm:spPr/>
      <dgm:t>
        <a:bodyPr/>
        <a:lstStyle/>
        <a:p>
          <a:endParaRPr lang="en-US"/>
        </a:p>
      </dgm:t>
    </dgm:pt>
    <dgm:pt modelId="{78F91554-2CCF-4426-A915-744596345CDD}">
      <dgm:prSet phldrT="[Text]"/>
      <dgm:spPr/>
      <dgm:t>
        <a:bodyPr/>
        <a:lstStyle/>
        <a:p>
          <a:r>
            <a:rPr lang="en-US" dirty="0" smtClean="0"/>
            <a:t>Noise Cancellation (Week 7)</a:t>
          </a:r>
          <a:endParaRPr lang="en-US" dirty="0"/>
        </a:p>
      </dgm:t>
    </dgm:pt>
    <dgm:pt modelId="{86256F7C-F6A0-4ACB-B0EF-8F236E50C515}" type="parTrans" cxnId="{7234D517-2294-464E-97B5-7FFB870CB871}">
      <dgm:prSet/>
      <dgm:spPr/>
      <dgm:t>
        <a:bodyPr/>
        <a:lstStyle/>
        <a:p>
          <a:endParaRPr lang="en-US"/>
        </a:p>
      </dgm:t>
    </dgm:pt>
    <dgm:pt modelId="{C33AF30A-45D4-4AE3-86D3-13217FED3546}" type="sibTrans" cxnId="{7234D517-2294-464E-97B5-7FFB870CB871}">
      <dgm:prSet/>
      <dgm:spPr/>
      <dgm:t>
        <a:bodyPr/>
        <a:lstStyle/>
        <a:p>
          <a:endParaRPr lang="en-US"/>
        </a:p>
      </dgm:t>
    </dgm:pt>
    <dgm:pt modelId="{99EFC441-FB2D-4FFD-AE5B-9204AD7F7BCD}">
      <dgm:prSet phldrT="[Text]"/>
      <dgm:spPr/>
      <dgm:t>
        <a:bodyPr/>
        <a:lstStyle/>
        <a:p>
          <a:r>
            <a:rPr lang="en-US" dirty="0" smtClean="0"/>
            <a:t>Interface Design (Week 7)</a:t>
          </a:r>
          <a:endParaRPr lang="en-US" dirty="0"/>
        </a:p>
      </dgm:t>
    </dgm:pt>
    <dgm:pt modelId="{F4E7E204-EEA8-444E-89F2-5C6694FC9EB9}" type="parTrans" cxnId="{00963BC9-B962-472A-A41A-BB326D7D82B2}">
      <dgm:prSet/>
      <dgm:spPr/>
      <dgm:t>
        <a:bodyPr/>
        <a:lstStyle/>
        <a:p>
          <a:endParaRPr lang="en-US"/>
        </a:p>
      </dgm:t>
    </dgm:pt>
    <dgm:pt modelId="{E028E2D5-B9BA-40E8-A185-87DEF07BE76D}" type="sibTrans" cxnId="{00963BC9-B962-472A-A41A-BB326D7D82B2}">
      <dgm:prSet/>
      <dgm:spPr/>
      <dgm:t>
        <a:bodyPr/>
        <a:lstStyle/>
        <a:p>
          <a:endParaRPr lang="en-US"/>
        </a:p>
      </dgm:t>
    </dgm:pt>
    <dgm:pt modelId="{B3320F28-F76C-4804-8E09-F8218085D4BC}">
      <dgm:prSet phldrT="[Text]"/>
      <dgm:spPr/>
      <dgm:t>
        <a:bodyPr/>
        <a:lstStyle/>
        <a:p>
          <a:r>
            <a:rPr lang="en-US" dirty="0" smtClean="0"/>
            <a:t>Optimization (Week 8)</a:t>
          </a:r>
          <a:endParaRPr lang="en-US" dirty="0"/>
        </a:p>
      </dgm:t>
    </dgm:pt>
    <dgm:pt modelId="{52C43E8A-7959-4707-AD74-C18ECD1F18F9}" type="parTrans" cxnId="{47A055A6-CCE2-4588-98E3-5A8902BFC80D}">
      <dgm:prSet/>
      <dgm:spPr/>
      <dgm:t>
        <a:bodyPr/>
        <a:lstStyle/>
        <a:p>
          <a:endParaRPr lang="en-US"/>
        </a:p>
      </dgm:t>
    </dgm:pt>
    <dgm:pt modelId="{92BDFFBE-378A-4D77-851E-F6D63B3AEC5B}" type="sibTrans" cxnId="{47A055A6-CCE2-4588-98E3-5A8902BFC80D}">
      <dgm:prSet/>
      <dgm:spPr/>
      <dgm:t>
        <a:bodyPr/>
        <a:lstStyle/>
        <a:p>
          <a:endParaRPr lang="en-US"/>
        </a:p>
      </dgm:t>
    </dgm:pt>
    <dgm:pt modelId="{DA6EDA0A-351C-416D-A306-FD447A8A53BD}">
      <dgm:prSet phldrT="[Text]"/>
      <dgm:spPr/>
      <dgm:t>
        <a:bodyPr/>
        <a:lstStyle/>
        <a:p>
          <a:r>
            <a:rPr lang="en-US" dirty="0" smtClean="0"/>
            <a:t>Testing (Week 10)</a:t>
          </a:r>
          <a:endParaRPr lang="en-US" dirty="0"/>
        </a:p>
      </dgm:t>
    </dgm:pt>
    <dgm:pt modelId="{0EF00FD4-F36D-4F8C-961D-7F9B241886B9}" type="parTrans" cxnId="{C744DF74-1237-4A83-8646-0176CC2CF5A8}">
      <dgm:prSet/>
      <dgm:spPr/>
      <dgm:t>
        <a:bodyPr/>
        <a:lstStyle/>
        <a:p>
          <a:endParaRPr lang="en-US"/>
        </a:p>
      </dgm:t>
    </dgm:pt>
    <dgm:pt modelId="{E60CE64A-A8C1-48F2-8EC8-95638438BD8D}" type="sibTrans" cxnId="{C744DF74-1237-4A83-8646-0176CC2CF5A8}">
      <dgm:prSet/>
      <dgm:spPr/>
      <dgm:t>
        <a:bodyPr/>
        <a:lstStyle/>
        <a:p>
          <a:endParaRPr lang="en-US"/>
        </a:p>
      </dgm:t>
    </dgm:pt>
    <dgm:pt modelId="{D18BF30E-6B78-4EA6-8490-ABD56DBA5FEA}">
      <dgm:prSet phldrT="[Text]"/>
      <dgm:spPr/>
      <dgm:t>
        <a:bodyPr/>
        <a:lstStyle/>
        <a:p>
          <a:r>
            <a:rPr lang="en-US" dirty="0" smtClean="0"/>
            <a:t>Camera Setup (Week 5)</a:t>
          </a:r>
          <a:endParaRPr lang="en-US" dirty="0"/>
        </a:p>
      </dgm:t>
    </dgm:pt>
    <dgm:pt modelId="{17E58444-334D-4056-985D-7ECFE25C959A}" type="parTrans" cxnId="{67C7D8F5-2355-459E-9FD0-D7ADD7CC6515}">
      <dgm:prSet/>
      <dgm:spPr/>
      <dgm:t>
        <a:bodyPr/>
        <a:lstStyle/>
        <a:p>
          <a:endParaRPr lang="en-US"/>
        </a:p>
      </dgm:t>
    </dgm:pt>
    <dgm:pt modelId="{042CA38E-6876-4DC1-AB84-3EDF901F6B0B}" type="sibTrans" cxnId="{67C7D8F5-2355-459E-9FD0-D7ADD7CC6515}">
      <dgm:prSet/>
      <dgm:spPr/>
      <dgm:t>
        <a:bodyPr/>
        <a:lstStyle/>
        <a:p>
          <a:endParaRPr lang="en-US"/>
        </a:p>
      </dgm:t>
    </dgm:pt>
    <dgm:pt modelId="{54FAA04C-416A-4DE8-889B-2448097FCA56}">
      <dgm:prSet phldrT="[Text]"/>
      <dgm:spPr/>
      <dgm:t>
        <a:bodyPr/>
        <a:lstStyle/>
        <a:p>
          <a:r>
            <a:rPr lang="en-US" dirty="0" smtClean="0"/>
            <a:t>Funding (Week 4)</a:t>
          </a:r>
          <a:endParaRPr lang="en-US" dirty="0"/>
        </a:p>
      </dgm:t>
    </dgm:pt>
    <dgm:pt modelId="{9F3FF650-BE97-492E-A69E-C8E5CF0B916D}" type="parTrans" cxnId="{73B68BF3-E04B-451F-952A-8ADD1CA084A5}">
      <dgm:prSet/>
      <dgm:spPr/>
      <dgm:t>
        <a:bodyPr/>
        <a:lstStyle/>
        <a:p>
          <a:endParaRPr lang="en-US"/>
        </a:p>
      </dgm:t>
    </dgm:pt>
    <dgm:pt modelId="{2D096E29-F309-4C24-A4E5-3B0F0AE165F5}" type="sibTrans" cxnId="{73B68BF3-E04B-451F-952A-8ADD1CA084A5}">
      <dgm:prSet/>
      <dgm:spPr/>
      <dgm:t>
        <a:bodyPr/>
        <a:lstStyle/>
        <a:p>
          <a:endParaRPr lang="en-US"/>
        </a:p>
      </dgm:t>
    </dgm:pt>
    <dgm:pt modelId="{BAAE3E44-3445-4C7D-85F1-30B15858E772}">
      <dgm:prSet phldrT="[Text]"/>
      <dgm:spPr/>
      <dgm:t>
        <a:bodyPr/>
        <a:lstStyle/>
        <a:p>
          <a:r>
            <a:rPr lang="en-US" dirty="0" smtClean="0"/>
            <a:t>Conceptual Prototype (Week 4)</a:t>
          </a:r>
          <a:endParaRPr lang="en-US" dirty="0"/>
        </a:p>
      </dgm:t>
    </dgm:pt>
    <dgm:pt modelId="{0E31A974-9249-41F9-BF7C-136326E93FBE}" type="parTrans" cxnId="{483166B5-F12F-4690-A1A4-13BB558516BB}">
      <dgm:prSet/>
      <dgm:spPr/>
      <dgm:t>
        <a:bodyPr/>
        <a:lstStyle/>
        <a:p>
          <a:endParaRPr lang="en-US"/>
        </a:p>
      </dgm:t>
    </dgm:pt>
    <dgm:pt modelId="{45A00B91-270F-4479-BBFE-FA85A2CB3D63}" type="sibTrans" cxnId="{483166B5-F12F-4690-A1A4-13BB558516BB}">
      <dgm:prSet/>
      <dgm:spPr/>
      <dgm:t>
        <a:bodyPr/>
        <a:lstStyle/>
        <a:p>
          <a:endParaRPr lang="en-US"/>
        </a:p>
      </dgm:t>
    </dgm:pt>
    <dgm:pt modelId="{3A8E3609-E6E4-4C10-B2D9-FE4EB40D2367}">
      <dgm:prSet phldrT="[Text]"/>
      <dgm:spPr/>
      <dgm:t>
        <a:bodyPr/>
        <a:lstStyle/>
        <a:p>
          <a:r>
            <a:rPr lang="en-US" dirty="0" smtClean="0"/>
            <a:t>Methodology (Week 4)</a:t>
          </a:r>
          <a:endParaRPr lang="en-US" dirty="0"/>
        </a:p>
      </dgm:t>
    </dgm:pt>
    <dgm:pt modelId="{8D591179-B0EE-419B-9135-87EFD03CB878}" type="parTrans" cxnId="{C7BF55CE-62F0-4426-BEA1-EF255CA66A34}">
      <dgm:prSet/>
      <dgm:spPr/>
      <dgm:t>
        <a:bodyPr/>
        <a:lstStyle/>
        <a:p>
          <a:endParaRPr lang="en-US"/>
        </a:p>
      </dgm:t>
    </dgm:pt>
    <dgm:pt modelId="{0ED551F7-105F-4986-A677-302C5F2C4269}" type="sibTrans" cxnId="{C7BF55CE-62F0-4426-BEA1-EF255CA66A34}">
      <dgm:prSet/>
      <dgm:spPr/>
      <dgm:t>
        <a:bodyPr/>
        <a:lstStyle/>
        <a:p>
          <a:endParaRPr lang="en-US"/>
        </a:p>
      </dgm:t>
    </dgm:pt>
    <dgm:pt modelId="{8EC5202E-D436-4AEB-B7E8-60C9FF97B085}">
      <dgm:prSet phldrT="[Text]"/>
      <dgm:spPr/>
      <dgm:t>
        <a:bodyPr/>
        <a:lstStyle/>
        <a:p>
          <a:r>
            <a:rPr lang="en-US" dirty="0" smtClean="0"/>
            <a:t>DOA Algorithm (Week 4)</a:t>
          </a:r>
          <a:endParaRPr lang="en-US" dirty="0"/>
        </a:p>
      </dgm:t>
    </dgm:pt>
    <dgm:pt modelId="{1968EB07-F03C-4F59-85BE-B8ADD34AB71B}" type="parTrans" cxnId="{052D1210-3ABC-4691-9FA3-1B8BF07BAAB0}">
      <dgm:prSet/>
      <dgm:spPr/>
      <dgm:t>
        <a:bodyPr/>
        <a:lstStyle/>
        <a:p>
          <a:endParaRPr lang="en-US"/>
        </a:p>
      </dgm:t>
    </dgm:pt>
    <dgm:pt modelId="{093AC66D-A2A4-42BB-B6CE-379DA7B1834D}" type="sibTrans" cxnId="{052D1210-3ABC-4691-9FA3-1B8BF07BAAB0}">
      <dgm:prSet/>
      <dgm:spPr/>
      <dgm:t>
        <a:bodyPr/>
        <a:lstStyle/>
        <a:p>
          <a:endParaRPr lang="en-US"/>
        </a:p>
      </dgm:t>
    </dgm:pt>
    <dgm:pt modelId="{E4C6FF9E-FBF1-443B-9F0A-DB690A45A812}">
      <dgm:prSet phldrT="[Text]"/>
      <dgm:spPr/>
      <dgm:t>
        <a:bodyPr/>
        <a:lstStyle/>
        <a:p>
          <a:r>
            <a:rPr lang="en-US" dirty="0" smtClean="0"/>
            <a:t>Prototype Assembly (Week 8)</a:t>
          </a:r>
          <a:endParaRPr lang="en-US" dirty="0"/>
        </a:p>
      </dgm:t>
    </dgm:pt>
    <dgm:pt modelId="{B0F70797-7D33-48C2-8E08-2BB0AAFFAEAD}" type="parTrans" cxnId="{81C92A81-A226-4424-B280-DD402576E4CF}">
      <dgm:prSet/>
      <dgm:spPr/>
      <dgm:t>
        <a:bodyPr/>
        <a:lstStyle/>
        <a:p>
          <a:endParaRPr lang="en-US"/>
        </a:p>
      </dgm:t>
    </dgm:pt>
    <dgm:pt modelId="{5190F23F-BF2E-4F2E-815B-DA96C89F0D58}" type="sibTrans" cxnId="{81C92A81-A226-4424-B280-DD402576E4CF}">
      <dgm:prSet/>
      <dgm:spPr/>
      <dgm:t>
        <a:bodyPr/>
        <a:lstStyle/>
        <a:p>
          <a:endParaRPr lang="en-US"/>
        </a:p>
      </dgm:t>
    </dgm:pt>
    <dgm:pt modelId="{073D227C-FA95-494F-927F-A5CEF61E26B2}">
      <dgm:prSet phldrT="[Text]"/>
      <dgm:spPr/>
      <dgm:t>
        <a:bodyPr/>
        <a:lstStyle/>
        <a:p>
          <a:r>
            <a:rPr lang="en-US" dirty="0" smtClean="0"/>
            <a:t>Handover Document (Week 11)</a:t>
          </a:r>
          <a:endParaRPr lang="en-US" dirty="0"/>
        </a:p>
      </dgm:t>
    </dgm:pt>
    <dgm:pt modelId="{13BB5AF7-6CE5-47E1-8D0C-964059D1825C}" type="parTrans" cxnId="{83817AFA-E851-4A15-9C7E-B7C5C3BB8DA6}">
      <dgm:prSet/>
      <dgm:spPr/>
      <dgm:t>
        <a:bodyPr/>
        <a:lstStyle/>
        <a:p>
          <a:endParaRPr lang="en-US"/>
        </a:p>
      </dgm:t>
    </dgm:pt>
    <dgm:pt modelId="{3AC31692-626F-414C-928C-7D1ECA57E613}" type="sibTrans" cxnId="{83817AFA-E851-4A15-9C7E-B7C5C3BB8DA6}">
      <dgm:prSet/>
      <dgm:spPr/>
      <dgm:t>
        <a:bodyPr/>
        <a:lstStyle/>
        <a:p>
          <a:endParaRPr lang="en-US"/>
        </a:p>
      </dgm:t>
    </dgm:pt>
    <dgm:pt modelId="{D188FAE5-49E5-4221-865E-F1D835717BCC}" type="pres">
      <dgm:prSet presAssocID="{8BE9B741-1021-4732-931F-C9376006D62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4EFF680-419C-440B-9CEA-506667A06164}" type="pres">
      <dgm:prSet presAssocID="{E78C4586-2D46-4E83-B7E8-0A41E20DE48D}" presName="compNode" presStyleCnt="0"/>
      <dgm:spPr/>
    </dgm:pt>
    <dgm:pt modelId="{BB2314B1-865E-4356-91E6-98FAFC3BD9CB}" type="pres">
      <dgm:prSet presAssocID="{E78C4586-2D46-4E83-B7E8-0A41E20DE48D}" presName="dummyConnPt" presStyleCnt="0"/>
      <dgm:spPr/>
    </dgm:pt>
    <dgm:pt modelId="{F5876F44-B544-462C-BB66-BC784E6523F7}" type="pres">
      <dgm:prSet presAssocID="{E78C4586-2D46-4E83-B7E8-0A41E20DE48D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03DEE-9CE6-474D-B004-74B4DA5E004B}" type="pres">
      <dgm:prSet presAssocID="{48F8B2B1-4690-46F2-A089-59328C6E9CCE}" presName="sibTrans" presStyleLbl="bgSibTrans2D1" presStyleIdx="0" presStyleCnt="13"/>
      <dgm:spPr/>
      <dgm:t>
        <a:bodyPr/>
        <a:lstStyle/>
        <a:p>
          <a:endParaRPr lang="en-US"/>
        </a:p>
      </dgm:t>
    </dgm:pt>
    <dgm:pt modelId="{D845D19D-9FCB-42C1-98E8-1E48ECD5388D}" type="pres">
      <dgm:prSet presAssocID="{54FAA04C-416A-4DE8-889B-2448097FCA56}" presName="compNode" presStyleCnt="0"/>
      <dgm:spPr/>
    </dgm:pt>
    <dgm:pt modelId="{AB77B339-0C1D-49B1-8377-0FE411A38D51}" type="pres">
      <dgm:prSet presAssocID="{54FAA04C-416A-4DE8-889B-2448097FCA56}" presName="dummyConnPt" presStyleCnt="0"/>
      <dgm:spPr/>
    </dgm:pt>
    <dgm:pt modelId="{6BA967A4-0039-4EAE-863E-A5C70E39349D}" type="pres">
      <dgm:prSet presAssocID="{54FAA04C-416A-4DE8-889B-2448097FCA56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4B628-499E-414F-A4CF-2D7AFCC50DC4}" type="pres">
      <dgm:prSet presAssocID="{2D096E29-F309-4C24-A4E5-3B0F0AE165F5}" presName="sibTrans" presStyleLbl="bgSibTrans2D1" presStyleIdx="1" presStyleCnt="13"/>
      <dgm:spPr/>
      <dgm:t>
        <a:bodyPr/>
        <a:lstStyle/>
        <a:p>
          <a:endParaRPr lang="en-US"/>
        </a:p>
      </dgm:t>
    </dgm:pt>
    <dgm:pt modelId="{5D2C26F2-047A-46CE-83A0-D4882227D2F8}" type="pres">
      <dgm:prSet presAssocID="{BAAE3E44-3445-4C7D-85F1-30B15858E772}" presName="compNode" presStyleCnt="0"/>
      <dgm:spPr/>
    </dgm:pt>
    <dgm:pt modelId="{EA6F7AEA-012D-401D-A38A-6EC46E15D6FC}" type="pres">
      <dgm:prSet presAssocID="{BAAE3E44-3445-4C7D-85F1-30B15858E772}" presName="dummyConnPt" presStyleCnt="0"/>
      <dgm:spPr/>
    </dgm:pt>
    <dgm:pt modelId="{41853A20-BB0B-4BFC-9146-B71D531551D9}" type="pres">
      <dgm:prSet presAssocID="{BAAE3E44-3445-4C7D-85F1-30B15858E772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D40BD-B5D7-401F-8A71-EE8B5D285C92}" type="pres">
      <dgm:prSet presAssocID="{45A00B91-270F-4479-BBFE-FA85A2CB3D63}" presName="sibTrans" presStyleLbl="bgSibTrans2D1" presStyleIdx="2" presStyleCnt="13"/>
      <dgm:spPr/>
      <dgm:t>
        <a:bodyPr/>
        <a:lstStyle/>
        <a:p>
          <a:endParaRPr lang="en-US"/>
        </a:p>
      </dgm:t>
    </dgm:pt>
    <dgm:pt modelId="{9C082B22-9534-4B30-98BB-CAC2CB3AB774}" type="pres">
      <dgm:prSet presAssocID="{3A8E3609-E6E4-4C10-B2D9-FE4EB40D2367}" presName="compNode" presStyleCnt="0"/>
      <dgm:spPr/>
    </dgm:pt>
    <dgm:pt modelId="{4D514A84-6002-4E67-A8A1-16B739F9BE17}" type="pres">
      <dgm:prSet presAssocID="{3A8E3609-E6E4-4C10-B2D9-FE4EB40D2367}" presName="dummyConnPt" presStyleCnt="0"/>
      <dgm:spPr/>
    </dgm:pt>
    <dgm:pt modelId="{EA32AA3A-0185-4B16-84A7-BF9A91E6F5EC}" type="pres">
      <dgm:prSet presAssocID="{3A8E3609-E6E4-4C10-B2D9-FE4EB40D2367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3BD6A-D78C-4AB2-96BC-D212682C479F}" type="pres">
      <dgm:prSet presAssocID="{0ED551F7-105F-4986-A677-302C5F2C4269}" presName="sibTrans" presStyleLbl="bgSibTrans2D1" presStyleIdx="3" presStyleCnt="13"/>
      <dgm:spPr/>
      <dgm:t>
        <a:bodyPr/>
        <a:lstStyle/>
        <a:p>
          <a:endParaRPr lang="en-US"/>
        </a:p>
      </dgm:t>
    </dgm:pt>
    <dgm:pt modelId="{B5C0A0CB-B04B-418E-9180-BEEAC86D9A55}" type="pres">
      <dgm:prSet presAssocID="{8EC5202E-D436-4AEB-B7E8-60C9FF97B085}" presName="compNode" presStyleCnt="0"/>
      <dgm:spPr/>
    </dgm:pt>
    <dgm:pt modelId="{D7A6857A-3623-491E-ACC1-FDC11A94370E}" type="pres">
      <dgm:prSet presAssocID="{8EC5202E-D436-4AEB-B7E8-60C9FF97B085}" presName="dummyConnPt" presStyleCnt="0"/>
      <dgm:spPr/>
    </dgm:pt>
    <dgm:pt modelId="{D318619C-61DD-4849-B7B6-4ED9FC1B0C69}" type="pres">
      <dgm:prSet presAssocID="{8EC5202E-D436-4AEB-B7E8-60C9FF97B085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F155-774D-472D-833C-506A10C3C7E2}" type="pres">
      <dgm:prSet presAssocID="{093AC66D-A2A4-42BB-B6CE-379DA7B1834D}" presName="sibTrans" presStyleLbl="bgSibTrans2D1" presStyleIdx="4" presStyleCnt="13"/>
      <dgm:spPr/>
      <dgm:t>
        <a:bodyPr/>
        <a:lstStyle/>
        <a:p>
          <a:endParaRPr lang="en-US"/>
        </a:p>
      </dgm:t>
    </dgm:pt>
    <dgm:pt modelId="{ACC8A206-C570-4EAC-B035-FE0A7AE58D0B}" type="pres">
      <dgm:prSet presAssocID="{D18BF30E-6B78-4EA6-8490-ABD56DBA5FEA}" presName="compNode" presStyleCnt="0"/>
      <dgm:spPr/>
    </dgm:pt>
    <dgm:pt modelId="{A5308AD4-BE28-4D01-A075-143219CEAE79}" type="pres">
      <dgm:prSet presAssocID="{D18BF30E-6B78-4EA6-8490-ABD56DBA5FEA}" presName="dummyConnPt" presStyleCnt="0"/>
      <dgm:spPr/>
    </dgm:pt>
    <dgm:pt modelId="{9EC04782-D6BF-42E8-9FC1-D053CE56A409}" type="pres">
      <dgm:prSet presAssocID="{D18BF30E-6B78-4EA6-8490-ABD56DBA5FEA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373F7-42DC-44A3-9BBB-EBB96A2B5794}" type="pres">
      <dgm:prSet presAssocID="{042CA38E-6876-4DC1-AB84-3EDF901F6B0B}" presName="sibTrans" presStyleLbl="bgSibTrans2D1" presStyleIdx="5" presStyleCnt="13"/>
      <dgm:spPr/>
      <dgm:t>
        <a:bodyPr/>
        <a:lstStyle/>
        <a:p>
          <a:endParaRPr lang="en-US"/>
        </a:p>
      </dgm:t>
    </dgm:pt>
    <dgm:pt modelId="{690DA46B-47AF-4AF7-A54D-46534CCECCBE}" type="pres">
      <dgm:prSet presAssocID="{CE3D4EB1-646F-4334-8910-F03413B1DFDE}" presName="compNode" presStyleCnt="0"/>
      <dgm:spPr/>
    </dgm:pt>
    <dgm:pt modelId="{191087C8-0C94-45D4-A158-59C0108B090B}" type="pres">
      <dgm:prSet presAssocID="{CE3D4EB1-646F-4334-8910-F03413B1DFDE}" presName="dummyConnPt" presStyleCnt="0"/>
      <dgm:spPr/>
    </dgm:pt>
    <dgm:pt modelId="{5F4AC41B-35FA-4DE3-9444-2655AE41B299}" type="pres">
      <dgm:prSet presAssocID="{CE3D4EB1-646F-4334-8910-F03413B1DFD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8F094-A28B-4B98-A02C-F798D34714CA}" type="pres">
      <dgm:prSet presAssocID="{E71CD878-CD8E-4893-9D6B-E7CA2F552B8E}" presName="sibTrans" presStyleLbl="bgSibTrans2D1" presStyleIdx="6" presStyleCnt="13"/>
      <dgm:spPr/>
      <dgm:t>
        <a:bodyPr/>
        <a:lstStyle/>
        <a:p>
          <a:endParaRPr lang="en-US"/>
        </a:p>
      </dgm:t>
    </dgm:pt>
    <dgm:pt modelId="{2ECB60E4-7AFB-4F21-9D9D-65C16AC2340D}" type="pres">
      <dgm:prSet presAssocID="{7965247E-2F56-4B5D-9CC1-F72AEB2FDC7A}" presName="compNode" presStyleCnt="0"/>
      <dgm:spPr/>
    </dgm:pt>
    <dgm:pt modelId="{A5452421-0108-4313-AA2E-4B3244C43F5D}" type="pres">
      <dgm:prSet presAssocID="{7965247E-2F56-4B5D-9CC1-F72AEB2FDC7A}" presName="dummyConnPt" presStyleCnt="0"/>
      <dgm:spPr/>
    </dgm:pt>
    <dgm:pt modelId="{AFCE107A-5528-40B9-8469-E87DBB5813FF}" type="pres">
      <dgm:prSet presAssocID="{7965247E-2F56-4B5D-9CC1-F72AEB2FDC7A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6D953-3244-40FB-BF4A-C51BF4737AE8}" type="pres">
      <dgm:prSet presAssocID="{C0840ECA-B177-48CB-A9BF-848B22FBDAC7}" presName="sibTrans" presStyleLbl="bgSibTrans2D1" presStyleIdx="7" presStyleCnt="13"/>
      <dgm:spPr/>
      <dgm:t>
        <a:bodyPr/>
        <a:lstStyle/>
        <a:p>
          <a:endParaRPr lang="en-US"/>
        </a:p>
      </dgm:t>
    </dgm:pt>
    <dgm:pt modelId="{B6282658-350F-4ACB-836B-308AA8DD4984}" type="pres">
      <dgm:prSet presAssocID="{78F91554-2CCF-4426-A915-744596345CDD}" presName="compNode" presStyleCnt="0"/>
      <dgm:spPr/>
    </dgm:pt>
    <dgm:pt modelId="{3042DECB-C02B-43DC-9272-DCE45ECCC1F2}" type="pres">
      <dgm:prSet presAssocID="{78F91554-2CCF-4426-A915-744596345CDD}" presName="dummyConnPt" presStyleCnt="0"/>
      <dgm:spPr/>
    </dgm:pt>
    <dgm:pt modelId="{801CF189-7F14-49F1-B1C1-984592395920}" type="pres">
      <dgm:prSet presAssocID="{78F91554-2CCF-4426-A915-744596345CDD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6D79A-3191-49B5-86B9-0B2C00604748}" type="pres">
      <dgm:prSet presAssocID="{C33AF30A-45D4-4AE3-86D3-13217FED3546}" presName="sibTrans" presStyleLbl="bgSibTrans2D1" presStyleIdx="8" presStyleCnt="13"/>
      <dgm:spPr/>
      <dgm:t>
        <a:bodyPr/>
        <a:lstStyle/>
        <a:p>
          <a:endParaRPr lang="en-US"/>
        </a:p>
      </dgm:t>
    </dgm:pt>
    <dgm:pt modelId="{19870D33-8C02-4A3B-BCDE-F95AFB415E11}" type="pres">
      <dgm:prSet presAssocID="{99EFC441-FB2D-4FFD-AE5B-9204AD7F7BCD}" presName="compNode" presStyleCnt="0"/>
      <dgm:spPr/>
    </dgm:pt>
    <dgm:pt modelId="{E34AD138-5A5B-4F8D-B290-ACFB8DB897A1}" type="pres">
      <dgm:prSet presAssocID="{99EFC441-FB2D-4FFD-AE5B-9204AD7F7BCD}" presName="dummyConnPt" presStyleCnt="0"/>
      <dgm:spPr/>
    </dgm:pt>
    <dgm:pt modelId="{CC7FC8C1-60F5-4566-A52B-B5BE5103350B}" type="pres">
      <dgm:prSet presAssocID="{99EFC441-FB2D-4FFD-AE5B-9204AD7F7BCD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B9285-2222-4861-9086-E294DBB171C1}" type="pres">
      <dgm:prSet presAssocID="{E028E2D5-B9BA-40E8-A185-87DEF07BE76D}" presName="sibTrans" presStyleLbl="bgSibTrans2D1" presStyleIdx="9" presStyleCnt="13"/>
      <dgm:spPr/>
      <dgm:t>
        <a:bodyPr/>
        <a:lstStyle/>
        <a:p>
          <a:endParaRPr lang="en-US"/>
        </a:p>
      </dgm:t>
    </dgm:pt>
    <dgm:pt modelId="{347EE918-E58C-4C0D-8604-980E809DEFD5}" type="pres">
      <dgm:prSet presAssocID="{B3320F28-F76C-4804-8E09-F8218085D4BC}" presName="compNode" presStyleCnt="0"/>
      <dgm:spPr/>
    </dgm:pt>
    <dgm:pt modelId="{D996DBB6-7879-4EDC-B0C5-DDBC7EAD6700}" type="pres">
      <dgm:prSet presAssocID="{B3320F28-F76C-4804-8E09-F8218085D4BC}" presName="dummyConnPt" presStyleCnt="0"/>
      <dgm:spPr/>
    </dgm:pt>
    <dgm:pt modelId="{6E8E6CF9-E3A7-4C54-AF50-0EC4DA749908}" type="pres">
      <dgm:prSet presAssocID="{B3320F28-F76C-4804-8E09-F8218085D4BC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EDB6B-A2E5-4C7D-A628-FCA4140F82B6}" type="pres">
      <dgm:prSet presAssocID="{92BDFFBE-378A-4D77-851E-F6D63B3AEC5B}" presName="sibTrans" presStyleLbl="bgSibTrans2D1" presStyleIdx="10" presStyleCnt="13"/>
      <dgm:spPr/>
      <dgm:t>
        <a:bodyPr/>
        <a:lstStyle/>
        <a:p>
          <a:endParaRPr lang="en-US"/>
        </a:p>
      </dgm:t>
    </dgm:pt>
    <dgm:pt modelId="{CD16E1BA-D3BB-4525-B9C1-7E7DF32E6DD9}" type="pres">
      <dgm:prSet presAssocID="{E4C6FF9E-FBF1-443B-9F0A-DB690A45A812}" presName="compNode" presStyleCnt="0"/>
      <dgm:spPr/>
    </dgm:pt>
    <dgm:pt modelId="{315FAD5F-60B9-489D-8EC0-7BC8B6F84818}" type="pres">
      <dgm:prSet presAssocID="{E4C6FF9E-FBF1-443B-9F0A-DB690A45A812}" presName="dummyConnPt" presStyleCnt="0"/>
      <dgm:spPr/>
    </dgm:pt>
    <dgm:pt modelId="{640ECCFD-4FEB-421A-9C72-38A94554FF33}" type="pres">
      <dgm:prSet presAssocID="{E4C6FF9E-FBF1-443B-9F0A-DB690A45A812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BFEB3-5ED6-476C-B3C2-A6D283228774}" type="pres">
      <dgm:prSet presAssocID="{5190F23F-BF2E-4F2E-815B-DA96C89F0D58}" presName="sibTrans" presStyleLbl="bgSibTrans2D1" presStyleIdx="11" presStyleCnt="13"/>
      <dgm:spPr/>
      <dgm:t>
        <a:bodyPr/>
        <a:lstStyle/>
        <a:p>
          <a:endParaRPr lang="en-US"/>
        </a:p>
      </dgm:t>
    </dgm:pt>
    <dgm:pt modelId="{F20CDE08-97F9-43CE-83F9-9EC0C4EE5F37}" type="pres">
      <dgm:prSet presAssocID="{DA6EDA0A-351C-416D-A306-FD447A8A53BD}" presName="compNode" presStyleCnt="0"/>
      <dgm:spPr/>
    </dgm:pt>
    <dgm:pt modelId="{FC4B0630-1548-425F-928A-39AD8CFA19C4}" type="pres">
      <dgm:prSet presAssocID="{DA6EDA0A-351C-416D-A306-FD447A8A53BD}" presName="dummyConnPt" presStyleCnt="0"/>
      <dgm:spPr/>
    </dgm:pt>
    <dgm:pt modelId="{007F3613-C31A-40BD-A113-265B7EF1A554}" type="pres">
      <dgm:prSet presAssocID="{DA6EDA0A-351C-416D-A306-FD447A8A53BD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76DEB-EC06-4AC0-9288-44C54403A7F3}" type="pres">
      <dgm:prSet presAssocID="{E60CE64A-A8C1-48F2-8EC8-95638438BD8D}" presName="sibTrans" presStyleLbl="bgSibTrans2D1" presStyleIdx="12" presStyleCnt="13"/>
      <dgm:spPr/>
      <dgm:t>
        <a:bodyPr/>
        <a:lstStyle/>
        <a:p>
          <a:endParaRPr lang="en-US"/>
        </a:p>
      </dgm:t>
    </dgm:pt>
    <dgm:pt modelId="{442E2519-4FE7-4F85-884D-F9C86DB56E01}" type="pres">
      <dgm:prSet presAssocID="{073D227C-FA95-494F-927F-A5CEF61E26B2}" presName="compNode" presStyleCnt="0"/>
      <dgm:spPr/>
    </dgm:pt>
    <dgm:pt modelId="{3D70D88A-0DED-4A84-8C5C-A33040EFD862}" type="pres">
      <dgm:prSet presAssocID="{073D227C-FA95-494F-927F-A5CEF61E26B2}" presName="dummyConnPt" presStyleCnt="0"/>
      <dgm:spPr/>
    </dgm:pt>
    <dgm:pt modelId="{9D108871-ADCA-45D0-AF42-DF0584E9DB88}" type="pres">
      <dgm:prSet presAssocID="{073D227C-FA95-494F-927F-A5CEF61E26B2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33601-D04D-42B2-AB60-440381A67285}" type="presOf" srcId="{99EFC441-FB2D-4FFD-AE5B-9204AD7F7BCD}" destId="{CC7FC8C1-60F5-4566-A52B-B5BE5103350B}" srcOrd="0" destOrd="0" presId="urn:microsoft.com/office/officeart/2005/8/layout/bProcess4"/>
    <dgm:cxn modelId="{E223FC07-B551-40BB-BFE9-15F5D1860D0C}" type="presOf" srcId="{E60CE64A-A8C1-48F2-8EC8-95638438BD8D}" destId="{3DB76DEB-EC06-4AC0-9288-44C54403A7F3}" srcOrd="0" destOrd="0" presId="urn:microsoft.com/office/officeart/2005/8/layout/bProcess4"/>
    <dgm:cxn modelId="{E9D3DFB0-A0B8-4AAB-8992-839FB669A85A}" type="presOf" srcId="{E78C4586-2D46-4E83-B7E8-0A41E20DE48D}" destId="{F5876F44-B544-462C-BB66-BC784E6523F7}" srcOrd="0" destOrd="0" presId="urn:microsoft.com/office/officeart/2005/8/layout/bProcess4"/>
    <dgm:cxn modelId="{47A055A6-CCE2-4588-98E3-5A8902BFC80D}" srcId="{8BE9B741-1021-4732-931F-C9376006D62E}" destId="{B3320F28-F76C-4804-8E09-F8218085D4BC}" srcOrd="10" destOrd="0" parTransId="{52C43E8A-7959-4707-AD74-C18ECD1F18F9}" sibTransId="{92BDFFBE-378A-4D77-851E-F6D63B3AEC5B}"/>
    <dgm:cxn modelId="{2125E41C-2621-46A9-98DB-E700E9AA4936}" type="presOf" srcId="{C0840ECA-B177-48CB-A9BF-848B22FBDAC7}" destId="{1A76D953-3244-40FB-BF4A-C51BF4737AE8}" srcOrd="0" destOrd="0" presId="urn:microsoft.com/office/officeart/2005/8/layout/bProcess4"/>
    <dgm:cxn modelId="{81C92A81-A226-4424-B280-DD402576E4CF}" srcId="{8BE9B741-1021-4732-931F-C9376006D62E}" destId="{E4C6FF9E-FBF1-443B-9F0A-DB690A45A812}" srcOrd="11" destOrd="0" parTransId="{B0F70797-7D33-48C2-8E08-2BB0AAFFAEAD}" sibTransId="{5190F23F-BF2E-4F2E-815B-DA96C89F0D58}"/>
    <dgm:cxn modelId="{452E9A4A-9D2B-450B-87CA-F201CEE00595}" type="presOf" srcId="{E4C6FF9E-FBF1-443B-9F0A-DB690A45A812}" destId="{640ECCFD-4FEB-421A-9C72-38A94554FF33}" srcOrd="0" destOrd="0" presId="urn:microsoft.com/office/officeart/2005/8/layout/bProcess4"/>
    <dgm:cxn modelId="{052D1210-3ABC-4691-9FA3-1B8BF07BAAB0}" srcId="{8BE9B741-1021-4732-931F-C9376006D62E}" destId="{8EC5202E-D436-4AEB-B7E8-60C9FF97B085}" srcOrd="4" destOrd="0" parTransId="{1968EB07-F03C-4F59-85BE-B8ADD34AB71B}" sibTransId="{093AC66D-A2A4-42BB-B6CE-379DA7B1834D}"/>
    <dgm:cxn modelId="{BEFF1504-95BE-4946-92B3-A70BD244E47A}" type="presOf" srcId="{54FAA04C-416A-4DE8-889B-2448097FCA56}" destId="{6BA967A4-0039-4EAE-863E-A5C70E39349D}" srcOrd="0" destOrd="0" presId="urn:microsoft.com/office/officeart/2005/8/layout/bProcess4"/>
    <dgm:cxn modelId="{127B86D4-F22A-4106-B0CB-27199DE45605}" type="presOf" srcId="{48F8B2B1-4690-46F2-A089-59328C6E9CCE}" destId="{DD803DEE-9CE6-474D-B004-74B4DA5E004B}" srcOrd="0" destOrd="0" presId="urn:microsoft.com/office/officeart/2005/8/layout/bProcess4"/>
    <dgm:cxn modelId="{05AE53C2-38DC-48F4-BA30-4ED243BD419A}" type="presOf" srcId="{093AC66D-A2A4-42BB-B6CE-379DA7B1834D}" destId="{C7F5F155-774D-472D-833C-506A10C3C7E2}" srcOrd="0" destOrd="0" presId="urn:microsoft.com/office/officeart/2005/8/layout/bProcess4"/>
    <dgm:cxn modelId="{0899CE85-303E-4295-8E08-C17222B45FA4}" type="presOf" srcId="{CE3D4EB1-646F-4334-8910-F03413B1DFDE}" destId="{5F4AC41B-35FA-4DE3-9444-2655AE41B299}" srcOrd="0" destOrd="0" presId="urn:microsoft.com/office/officeart/2005/8/layout/bProcess4"/>
    <dgm:cxn modelId="{002F752E-7D9B-41A8-8167-40D5F8A5D54C}" type="presOf" srcId="{8BE9B741-1021-4732-931F-C9376006D62E}" destId="{D188FAE5-49E5-4221-865E-F1D835717BCC}" srcOrd="0" destOrd="0" presId="urn:microsoft.com/office/officeart/2005/8/layout/bProcess4"/>
    <dgm:cxn modelId="{43B0F2E5-A84E-4332-9497-2141886ACBD2}" type="presOf" srcId="{0ED551F7-105F-4986-A677-302C5F2C4269}" destId="{8943BD6A-D78C-4AB2-96BC-D212682C479F}" srcOrd="0" destOrd="0" presId="urn:microsoft.com/office/officeart/2005/8/layout/bProcess4"/>
    <dgm:cxn modelId="{B391DD75-3482-4AA8-A25B-23C2387AD9BC}" type="presOf" srcId="{8EC5202E-D436-4AEB-B7E8-60C9FF97B085}" destId="{D318619C-61DD-4849-B7B6-4ED9FC1B0C69}" srcOrd="0" destOrd="0" presId="urn:microsoft.com/office/officeart/2005/8/layout/bProcess4"/>
    <dgm:cxn modelId="{00963BC9-B962-472A-A41A-BB326D7D82B2}" srcId="{8BE9B741-1021-4732-931F-C9376006D62E}" destId="{99EFC441-FB2D-4FFD-AE5B-9204AD7F7BCD}" srcOrd="9" destOrd="0" parTransId="{F4E7E204-EEA8-444E-89F2-5C6694FC9EB9}" sibTransId="{E028E2D5-B9BA-40E8-A185-87DEF07BE76D}"/>
    <dgm:cxn modelId="{83817AFA-E851-4A15-9C7E-B7C5C3BB8DA6}" srcId="{8BE9B741-1021-4732-931F-C9376006D62E}" destId="{073D227C-FA95-494F-927F-A5CEF61E26B2}" srcOrd="13" destOrd="0" parTransId="{13BB5AF7-6CE5-47E1-8D0C-964059D1825C}" sibTransId="{3AC31692-626F-414C-928C-7D1ECA57E613}"/>
    <dgm:cxn modelId="{9C0794D9-05D3-4CE0-946E-FBD2582087E1}" type="presOf" srcId="{3A8E3609-E6E4-4C10-B2D9-FE4EB40D2367}" destId="{EA32AA3A-0185-4B16-84A7-BF9A91E6F5EC}" srcOrd="0" destOrd="0" presId="urn:microsoft.com/office/officeart/2005/8/layout/bProcess4"/>
    <dgm:cxn modelId="{BAEE6662-2BBE-4034-B29A-C34A2CD6A2F3}" srcId="{8BE9B741-1021-4732-931F-C9376006D62E}" destId="{7965247E-2F56-4B5D-9CC1-F72AEB2FDC7A}" srcOrd="7" destOrd="0" parTransId="{DF1FF889-352B-4534-9D98-330682DCB276}" sibTransId="{C0840ECA-B177-48CB-A9BF-848B22FBDAC7}"/>
    <dgm:cxn modelId="{AD89DB6F-158E-403F-B18C-D6E7FC60EA6F}" type="presOf" srcId="{042CA38E-6876-4DC1-AB84-3EDF901F6B0B}" destId="{0B5373F7-42DC-44A3-9BBB-EBB96A2B5794}" srcOrd="0" destOrd="0" presId="urn:microsoft.com/office/officeart/2005/8/layout/bProcess4"/>
    <dgm:cxn modelId="{3EEB5175-F8C5-4661-B19B-5B207E41125D}" type="presOf" srcId="{E028E2D5-B9BA-40E8-A185-87DEF07BE76D}" destId="{663B9285-2222-4861-9086-E294DBB171C1}" srcOrd="0" destOrd="0" presId="urn:microsoft.com/office/officeart/2005/8/layout/bProcess4"/>
    <dgm:cxn modelId="{C744DF74-1237-4A83-8646-0176CC2CF5A8}" srcId="{8BE9B741-1021-4732-931F-C9376006D62E}" destId="{DA6EDA0A-351C-416D-A306-FD447A8A53BD}" srcOrd="12" destOrd="0" parTransId="{0EF00FD4-F36D-4F8C-961D-7F9B241886B9}" sibTransId="{E60CE64A-A8C1-48F2-8EC8-95638438BD8D}"/>
    <dgm:cxn modelId="{7234D517-2294-464E-97B5-7FFB870CB871}" srcId="{8BE9B741-1021-4732-931F-C9376006D62E}" destId="{78F91554-2CCF-4426-A915-744596345CDD}" srcOrd="8" destOrd="0" parTransId="{86256F7C-F6A0-4ACB-B0EF-8F236E50C515}" sibTransId="{C33AF30A-45D4-4AE3-86D3-13217FED3546}"/>
    <dgm:cxn modelId="{238B7E48-0C66-47C2-8F5B-E8AE41529D36}" type="presOf" srcId="{BAAE3E44-3445-4C7D-85F1-30B15858E772}" destId="{41853A20-BB0B-4BFC-9146-B71D531551D9}" srcOrd="0" destOrd="0" presId="urn:microsoft.com/office/officeart/2005/8/layout/bProcess4"/>
    <dgm:cxn modelId="{73B68BF3-E04B-451F-952A-8ADD1CA084A5}" srcId="{8BE9B741-1021-4732-931F-C9376006D62E}" destId="{54FAA04C-416A-4DE8-889B-2448097FCA56}" srcOrd="1" destOrd="0" parTransId="{9F3FF650-BE97-492E-A69E-C8E5CF0B916D}" sibTransId="{2D096E29-F309-4C24-A4E5-3B0F0AE165F5}"/>
    <dgm:cxn modelId="{AD899F67-CB27-4B88-8DBD-11F97CD7EA28}" type="presOf" srcId="{C33AF30A-45D4-4AE3-86D3-13217FED3546}" destId="{CB16D79A-3191-49B5-86B9-0B2C00604748}" srcOrd="0" destOrd="0" presId="urn:microsoft.com/office/officeart/2005/8/layout/bProcess4"/>
    <dgm:cxn modelId="{0267C133-F6C5-44B1-8554-54CF78C885E7}" type="presOf" srcId="{B3320F28-F76C-4804-8E09-F8218085D4BC}" destId="{6E8E6CF9-E3A7-4C54-AF50-0EC4DA749908}" srcOrd="0" destOrd="0" presId="urn:microsoft.com/office/officeart/2005/8/layout/bProcess4"/>
    <dgm:cxn modelId="{67C7D8F5-2355-459E-9FD0-D7ADD7CC6515}" srcId="{8BE9B741-1021-4732-931F-C9376006D62E}" destId="{D18BF30E-6B78-4EA6-8490-ABD56DBA5FEA}" srcOrd="5" destOrd="0" parTransId="{17E58444-334D-4056-985D-7ECFE25C959A}" sibTransId="{042CA38E-6876-4DC1-AB84-3EDF901F6B0B}"/>
    <dgm:cxn modelId="{DA7801BF-9706-4F23-9D0C-0C93B5EED7F4}" type="presOf" srcId="{DA6EDA0A-351C-416D-A306-FD447A8A53BD}" destId="{007F3613-C31A-40BD-A113-265B7EF1A554}" srcOrd="0" destOrd="0" presId="urn:microsoft.com/office/officeart/2005/8/layout/bProcess4"/>
    <dgm:cxn modelId="{AB0CB9A8-8910-4E0A-B2C3-3C6D953F8B6B}" type="presOf" srcId="{45A00B91-270F-4479-BBFE-FA85A2CB3D63}" destId="{E90D40BD-B5D7-401F-8A71-EE8B5D285C92}" srcOrd="0" destOrd="0" presId="urn:microsoft.com/office/officeart/2005/8/layout/bProcess4"/>
    <dgm:cxn modelId="{F7779D49-E059-45DA-9478-6C87F2D190BE}" srcId="{8BE9B741-1021-4732-931F-C9376006D62E}" destId="{E78C4586-2D46-4E83-B7E8-0A41E20DE48D}" srcOrd="0" destOrd="0" parTransId="{E2421E96-6E6A-40B4-ABAA-A10ACF6DD75A}" sibTransId="{48F8B2B1-4690-46F2-A089-59328C6E9CCE}"/>
    <dgm:cxn modelId="{C7BF55CE-62F0-4426-BEA1-EF255CA66A34}" srcId="{8BE9B741-1021-4732-931F-C9376006D62E}" destId="{3A8E3609-E6E4-4C10-B2D9-FE4EB40D2367}" srcOrd="3" destOrd="0" parTransId="{8D591179-B0EE-419B-9135-87EFD03CB878}" sibTransId="{0ED551F7-105F-4986-A677-302C5F2C4269}"/>
    <dgm:cxn modelId="{21446BED-CC4D-4A42-A6FA-5CC18958DF83}" type="presOf" srcId="{5190F23F-BF2E-4F2E-815B-DA96C89F0D58}" destId="{E58BFEB3-5ED6-476C-B3C2-A6D283228774}" srcOrd="0" destOrd="0" presId="urn:microsoft.com/office/officeart/2005/8/layout/bProcess4"/>
    <dgm:cxn modelId="{06B33C34-7A9C-428C-B307-8BCE53685F4D}" type="presOf" srcId="{92BDFFBE-378A-4D77-851E-F6D63B3AEC5B}" destId="{B98EDB6B-A2E5-4C7D-A628-FCA4140F82B6}" srcOrd="0" destOrd="0" presId="urn:microsoft.com/office/officeart/2005/8/layout/bProcess4"/>
    <dgm:cxn modelId="{78B44FF2-5B33-4A53-9BCB-5EF01970EF3C}" type="presOf" srcId="{2D096E29-F309-4C24-A4E5-3B0F0AE165F5}" destId="{CAA4B628-499E-414F-A4CF-2D7AFCC50DC4}" srcOrd="0" destOrd="0" presId="urn:microsoft.com/office/officeart/2005/8/layout/bProcess4"/>
    <dgm:cxn modelId="{D4403072-D8B5-428D-AE0C-2117B7C3CC11}" type="presOf" srcId="{7965247E-2F56-4B5D-9CC1-F72AEB2FDC7A}" destId="{AFCE107A-5528-40B9-8469-E87DBB5813FF}" srcOrd="0" destOrd="0" presId="urn:microsoft.com/office/officeart/2005/8/layout/bProcess4"/>
    <dgm:cxn modelId="{9BC3AC17-36BD-4711-A0F9-01D743CD024B}" type="presOf" srcId="{073D227C-FA95-494F-927F-A5CEF61E26B2}" destId="{9D108871-ADCA-45D0-AF42-DF0584E9DB88}" srcOrd="0" destOrd="0" presId="urn:microsoft.com/office/officeart/2005/8/layout/bProcess4"/>
    <dgm:cxn modelId="{483166B5-F12F-4690-A1A4-13BB558516BB}" srcId="{8BE9B741-1021-4732-931F-C9376006D62E}" destId="{BAAE3E44-3445-4C7D-85F1-30B15858E772}" srcOrd="2" destOrd="0" parTransId="{0E31A974-9249-41F9-BF7C-136326E93FBE}" sibTransId="{45A00B91-270F-4479-BBFE-FA85A2CB3D63}"/>
    <dgm:cxn modelId="{1EEFEEE8-97B5-4099-9693-36B167E3A827}" type="presOf" srcId="{D18BF30E-6B78-4EA6-8490-ABD56DBA5FEA}" destId="{9EC04782-D6BF-42E8-9FC1-D053CE56A409}" srcOrd="0" destOrd="0" presId="urn:microsoft.com/office/officeart/2005/8/layout/bProcess4"/>
    <dgm:cxn modelId="{2D3DE239-44B5-4A18-BB02-AF4AA0F885AC}" type="presOf" srcId="{78F91554-2CCF-4426-A915-744596345CDD}" destId="{801CF189-7F14-49F1-B1C1-984592395920}" srcOrd="0" destOrd="0" presId="urn:microsoft.com/office/officeart/2005/8/layout/bProcess4"/>
    <dgm:cxn modelId="{909DF8AF-557E-4F76-9513-221319F771E3}" type="presOf" srcId="{E71CD878-CD8E-4893-9D6B-E7CA2F552B8E}" destId="{CD78F094-A28B-4B98-A02C-F798D34714CA}" srcOrd="0" destOrd="0" presId="urn:microsoft.com/office/officeart/2005/8/layout/bProcess4"/>
    <dgm:cxn modelId="{D31E4060-943A-475C-BC17-B49510E1B655}" srcId="{8BE9B741-1021-4732-931F-C9376006D62E}" destId="{CE3D4EB1-646F-4334-8910-F03413B1DFDE}" srcOrd="6" destOrd="0" parTransId="{3AC68A0C-536F-470F-852D-A372C78F73B2}" sibTransId="{E71CD878-CD8E-4893-9D6B-E7CA2F552B8E}"/>
    <dgm:cxn modelId="{6EEC6007-2891-494E-BE70-D1AB4457F56A}" type="presParOf" srcId="{D188FAE5-49E5-4221-865E-F1D835717BCC}" destId="{54EFF680-419C-440B-9CEA-506667A06164}" srcOrd="0" destOrd="0" presId="urn:microsoft.com/office/officeart/2005/8/layout/bProcess4"/>
    <dgm:cxn modelId="{65F4E474-93D4-4F87-A2AF-C407CC6E4AA4}" type="presParOf" srcId="{54EFF680-419C-440B-9CEA-506667A06164}" destId="{BB2314B1-865E-4356-91E6-98FAFC3BD9CB}" srcOrd="0" destOrd="0" presId="urn:microsoft.com/office/officeart/2005/8/layout/bProcess4"/>
    <dgm:cxn modelId="{89A9FDEA-473F-4D41-8F6E-50E1B3347EB3}" type="presParOf" srcId="{54EFF680-419C-440B-9CEA-506667A06164}" destId="{F5876F44-B544-462C-BB66-BC784E6523F7}" srcOrd="1" destOrd="0" presId="urn:microsoft.com/office/officeart/2005/8/layout/bProcess4"/>
    <dgm:cxn modelId="{3075250E-DD97-4EFD-88C2-05AB774FAFFF}" type="presParOf" srcId="{D188FAE5-49E5-4221-865E-F1D835717BCC}" destId="{DD803DEE-9CE6-474D-B004-74B4DA5E004B}" srcOrd="1" destOrd="0" presId="urn:microsoft.com/office/officeart/2005/8/layout/bProcess4"/>
    <dgm:cxn modelId="{1D6E5B84-250A-47DB-99A2-A8686F2DAFDA}" type="presParOf" srcId="{D188FAE5-49E5-4221-865E-F1D835717BCC}" destId="{D845D19D-9FCB-42C1-98E8-1E48ECD5388D}" srcOrd="2" destOrd="0" presId="urn:microsoft.com/office/officeart/2005/8/layout/bProcess4"/>
    <dgm:cxn modelId="{AB367230-19D4-4F0F-8C82-E7FD2B6231DC}" type="presParOf" srcId="{D845D19D-9FCB-42C1-98E8-1E48ECD5388D}" destId="{AB77B339-0C1D-49B1-8377-0FE411A38D51}" srcOrd="0" destOrd="0" presId="urn:microsoft.com/office/officeart/2005/8/layout/bProcess4"/>
    <dgm:cxn modelId="{C8B56175-1D02-4009-B8B9-BC72ECE58C9D}" type="presParOf" srcId="{D845D19D-9FCB-42C1-98E8-1E48ECD5388D}" destId="{6BA967A4-0039-4EAE-863E-A5C70E39349D}" srcOrd="1" destOrd="0" presId="urn:microsoft.com/office/officeart/2005/8/layout/bProcess4"/>
    <dgm:cxn modelId="{039A5383-22D2-47DE-BF61-533F98170D0C}" type="presParOf" srcId="{D188FAE5-49E5-4221-865E-F1D835717BCC}" destId="{CAA4B628-499E-414F-A4CF-2D7AFCC50DC4}" srcOrd="3" destOrd="0" presId="urn:microsoft.com/office/officeart/2005/8/layout/bProcess4"/>
    <dgm:cxn modelId="{D762CE93-3B4C-4252-8487-219EF9997641}" type="presParOf" srcId="{D188FAE5-49E5-4221-865E-F1D835717BCC}" destId="{5D2C26F2-047A-46CE-83A0-D4882227D2F8}" srcOrd="4" destOrd="0" presId="urn:microsoft.com/office/officeart/2005/8/layout/bProcess4"/>
    <dgm:cxn modelId="{34D0477A-6EBE-4191-AAA6-A3F996D44350}" type="presParOf" srcId="{5D2C26F2-047A-46CE-83A0-D4882227D2F8}" destId="{EA6F7AEA-012D-401D-A38A-6EC46E15D6FC}" srcOrd="0" destOrd="0" presId="urn:microsoft.com/office/officeart/2005/8/layout/bProcess4"/>
    <dgm:cxn modelId="{A7A8C4F8-0B16-4D2A-9340-DD7EE2358CBA}" type="presParOf" srcId="{5D2C26F2-047A-46CE-83A0-D4882227D2F8}" destId="{41853A20-BB0B-4BFC-9146-B71D531551D9}" srcOrd="1" destOrd="0" presId="urn:microsoft.com/office/officeart/2005/8/layout/bProcess4"/>
    <dgm:cxn modelId="{FE62FB43-680D-44D4-AEA2-075DC9FDA590}" type="presParOf" srcId="{D188FAE5-49E5-4221-865E-F1D835717BCC}" destId="{E90D40BD-B5D7-401F-8A71-EE8B5D285C92}" srcOrd="5" destOrd="0" presId="urn:microsoft.com/office/officeart/2005/8/layout/bProcess4"/>
    <dgm:cxn modelId="{8455113B-8D16-4895-BDF7-459D36712678}" type="presParOf" srcId="{D188FAE5-49E5-4221-865E-F1D835717BCC}" destId="{9C082B22-9534-4B30-98BB-CAC2CB3AB774}" srcOrd="6" destOrd="0" presId="urn:microsoft.com/office/officeart/2005/8/layout/bProcess4"/>
    <dgm:cxn modelId="{619FAF15-A306-4C6D-B55C-C3609E374308}" type="presParOf" srcId="{9C082B22-9534-4B30-98BB-CAC2CB3AB774}" destId="{4D514A84-6002-4E67-A8A1-16B739F9BE17}" srcOrd="0" destOrd="0" presId="urn:microsoft.com/office/officeart/2005/8/layout/bProcess4"/>
    <dgm:cxn modelId="{2C74702E-DAB4-4FE8-8D2D-FA3EC6533E67}" type="presParOf" srcId="{9C082B22-9534-4B30-98BB-CAC2CB3AB774}" destId="{EA32AA3A-0185-4B16-84A7-BF9A91E6F5EC}" srcOrd="1" destOrd="0" presId="urn:microsoft.com/office/officeart/2005/8/layout/bProcess4"/>
    <dgm:cxn modelId="{C133909C-D9A8-4D84-9086-B7A7F3FF8A8A}" type="presParOf" srcId="{D188FAE5-49E5-4221-865E-F1D835717BCC}" destId="{8943BD6A-D78C-4AB2-96BC-D212682C479F}" srcOrd="7" destOrd="0" presId="urn:microsoft.com/office/officeart/2005/8/layout/bProcess4"/>
    <dgm:cxn modelId="{9FD39BD0-B121-4C83-B9F0-2CF158EB7A3A}" type="presParOf" srcId="{D188FAE5-49E5-4221-865E-F1D835717BCC}" destId="{B5C0A0CB-B04B-418E-9180-BEEAC86D9A55}" srcOrd="8" destOrd="0" presId="urn:microsoft.com/office/officeart/2005/8/layout/bProcess4"/>
    <dgm:cxn modelId="{FDAB8228-70F8-4D8B-BD50-4CDA77A5CBE6}" type="presParOf" srcId="{B5C0A0CB-B04B-418E-9180-BEEAC86D9A55}" destId="{D7A6857A-3623-491E-ACC1-FDC11A94370E}" srcOrd="0" destOrd="0" presId="urn:microsoft.com/office/officeart/2005/8/layout/bProcess4"/>
    <dgm:cxn modelId="{75901B29-28A7-4AC9-9E39-6AEBC86A32D0}" type="presParOf" srcId="{B5C0A0CB-B04B-418E-9180-BEEAC86D9A55}" destId="{D318619C-61DD-4849-B7B6-4ED9FC1B0C69}" srcOrd="1" destOrd="0" presId="urn:microsoft.com/office/officeart/2005/8/layout/bProcess4"/>
    <dgm:cxn modelId="{35F06B2B-4994-4593-BBD2-E4658C0BE676}" type="presParOf" srcId="{D188FAE5-49E5-4221-865E-F1D835717BCC}" destId="{C7F5F155-774D-472D-833C-506A10C3C7E2}" srcOrd="9" destOrd="0" presId="urn:microsoft.com/office/officeart/2005/8/layout/bProcess4"/>
    <dgm:cxn modelId="{C521BABD-7AC7-4EC8-B921-EAB095E35128}" type="presParOf" srcId="{D188FAE5-49E5-4221-865E-F1D835717BCC}" destId="{ACC8A206-C570-4EAC-B035-FE0A7AE58D0B}" srcOrd="10" destOrd="0" presId="urn:microsoft.com/office/officeart/2005/8/layout/bProcess4"/>
    <dgm:cxn modelId="{26442C67-8195-43ED-94AB-2E9B3A2EC02E}" type="presParOf" srcId="{ACC8A206-C570-4EAC-B035-FE0A7AE58D0B}" destId="{A5308AD4-BE28-4D01-A075-143219CEAE79}" srcOrd="0" destOrd="0" presId="urn:microsoft.com/office/officeart/2005/8/layout/bProcess4"/>
    <dgm:cxn modelId="{03372A83-8603-4BB9-B0AD-7F5412EDC534}" type="presParOf" srcId="{ACC8A206-C570-4EAC-B035-FE0A7AE58D0B}" destId="{9EC04782-D6BF-42E8-9FC1-D053CE56A409}" srcOrd="1" destOrd="0" presId="urn:microsoft.com/office/officeart/2005/8/layout/bProcess4"/>
    <dgm:cxn modelId="{6879E743-C845-4875-AF8F-05AD39734B15}" type="presParOf" srcId="{D188FAE5-49E5-4221-865E-F1D835717BCC}" destId="{0B5373F7-42DC-44A3-9BBB-EBB96A2B5794}" srcOrd="11" destOrd="0" presId="urn:microsoft.com/office/officeart/2005/8/layout/bProcess4"/>
    <dgm:cxn modelId="{C199E86D-2D14-4602-B5EE-212AF4F14AF2}" type="presParOf" srcId="{D188FAE5-49E5-4221-865E-F1D835717BCC}" destId="{690DA46B-47AF-4AF7-A54D-46534CCECCBE}" srcOrd="12" destOrd="0" presId="urn:microsoft.com/office/officeart/2005/8/layout/bProcess4"/>
    <dgm:cxn modelId="{C4425619-FB00-4573-9E93-3B826A96151C}" type="presParOf" srcId="{690DA46B-47AF-4AF7-A54D-46534CCECCBE}" destId="{191087C8-0C94-45D4-A158-59C0108B090B}" srcOrd="0" destOrd="0" presId="urn:microsoft.com/office/officeart/2005/8/layout/bProcess4"/>
    <dgm:cxn modelId="{430AE3F3-DFD8-4809-94F5-254FD1BD9CFF}" type="presParOf" srcId="{690DA46B-47AF-4AF7-A54D-46534CCECCBE}" destId="{5F4AC41B-35FA-4DE3-9444-2655AE41B299}" srcOrd="1" destOrd="0" presId="urn:microsoft.com/office/officeart/2005/8/layout/bProcess4"/>
    <dgm:cxn modelId="{6E596C16-86BB-4E02-9B28-A7FB19B0EE8B}" type="presParOf" srcId="{D188FAE5-49E5-4221-865E-F1D835717BCC}" destId="{CD78F094-A28B-4B98-A02C-F798D34714CA}" srcOrd="13" destOrd="0" presId="urn:microsoft.com/office/officeart/2005/8/layout/bProcess4"/>
    <dgm:cxn modelId="{D67576E3-AB81-4B6D-AB28-205F5AD0BEED}" type="presParOf" srcId="{D188FAE5-49E5-4221-865E-F1D835717BCC}" destId="{2ECB60E4-7AFB-4F21-9D9D-65C16AC2340D}" srcOrd="14" destOrd="0" presId="urn:microsoft.com/office/officeart/2005/8/layout/bProcess4"/>
    <dgm:cxn modelId="{8F4AF8C8-EB41-4696-B562-CDC97C241AAF}" type="presParOf" srcId="{2ECB60E4-7AFB-4F21-9D9D-65C16AC2340D}" destId="{A5452421-0108-4313-AA2E-4B3244C43F5D}" srcOrd="0" destOrd="0" presId="urn:microsoft.com/office/officeart/2005/8/layout/bProcess4"/>
    <dgm:cxn modelId="{000B292A-CCB8-4E40-8260-DC5BD4CB095C}" type="presParOf" srcId="{2ECB60E4-7AFB-4F21-9D9D-65C16AC2340D}" destId="{AFCE107A-5528-40B9-8469-E87DBB5813FF}" srcOrd="1" destOrd="0" presId="urn:microsoft.com/office/officeart/2005/8/layout/bProcess4"/>
    <dgm:cxn modelId="{871E1D42-7E60-4F48-9E00-1FDA82A047A6}" type="presParOf" srcId="{D188FAE5-49E5-4221-865E-F1D835717BCC}" destId="{1A76D953-3244-40FB-BF4A-C51BF4737AE8}" srcOrd="15" destOrd="0" presId="urn:microsoft.com/office/officeart/2005/8/layout/bProcess4"/>
    <dgm:cxn modelId="{86038923-5C2A-4A34-832C-1CDC53E7F166}" type="presParOf" srcId="{D188FAE5-49E5-4221-865E-F1D835717BCC}" destId="{B6282658-350F-4ACB-836B-308AA8DD4984}" srcOrd="16" destOrd="0" presId="urn:microsoft.com/office/officeart/2005/8/layout/bProcess4"/>
    <dgm:cxn modelId="{B49BB169-7A07-474E-AA84-35821DA3F166}" type="presParOf" srcId="{B6282658-350F-4ACB-836B-308AA8DD4984}" destId="{3042DECB-C02B-43DC-9272-DCE45ECCC1F2}" srcOrd="0" destOrd="0" presId="urn:microsoft.com/office/officeart/2005/8/layout/bProcess4"/>
    <dgm:cxn modelId="{15FD3103-57DF-4773-9E53-71CA226758B7}" type="presParOf" srcId="{B6282658-350F-4ACB-836B-308AA8DD4984}" destId="{801CF189-7F14-49F1-B1C1-984592395920}" srcOrd="1" destOrd="0" presId="urn:microsoft.com/office/officeart/2005/8/layout/bProcess4"/>
    <dgm:cxn modelId="{34247388-39E5-4060-8528-DFA2311642B8}" type="presParOf" srcId="{D188FAE5-49E5-4221-865E-F1D835717BCC}" destId="{CB16D79A-3191-49B5-86B9-0B2C00604748}" srcOrd="17" destOrd="0" presId="urn:microsoft.com/office/officeart/2005/8/layout/bProcess4"/>
    <dgm:cxn modelId="{37A9F13A-4F3A-4C63-9AF6-45D3625AACBF}" type="presParOf" srcId="{D188FAE5-49E5-4221-865E-F1D835717BCC}" destId="{19870D33-8C02-4A3B-BCDE-F95AFB415E11}" srcOrd="18" destOrd="0" presId="urn:microsoft.com/office/officeart/2005/8/layout/bProcess4"/>
    <dgm:cxn modelId="{377A06BF-5DD3-495C-9BBB-479538731962}" type="presParOf" srcId="{19870D33-8C02-4A3B-BCDE-F95AFB415E11}" destId="{E34AD138-5A5B-4F8D-B290-ACFB8DB897A1}" srcOrd="0" destOrd="0" presId="urn:microsoft.com/office/officeart/2005/8/layout/bProcess4"/>
    <dgm:cxn modelId="{D5610419-9A0D-4D18-8466-72447E4DC880}" type="presParOf" srcId="{19870D33-8C02-4A3B-BCDE-F95AFB415E11}" destId="{CC7FC8C1-60F5-4566-A52B-B5BE5103350B}" srcOrd="1" destOrd="0" presId="urn:microsoft.com/office/officeart/2005/8/layout/bProcess4"/>
    <dgm:cxn modelId="{C9221949-B04A-4A93-8F3F-C7E1F1A7BC43}" type="presParOf" srcId="{D188FAE5-49E5-4221-865E-F1D835717BCC}" destId="{663B9285-2222-4861-9086-E294DBB171C1}" srcOrd="19" destOrd="0" presId="urn:microsoft.com/office/officeart/2005/8/layout/bProcess4"/>
    <dgm:cxn modelId="{EF4340E8-720A-44FC-921C-CE1D70A844CB}" type="presParOf" srcId="{D188FAE5-49E5-4221-865E-F1D835717BCC}" destId="{347EE918-E58C-4C0D-8604-980E809DEFD5}" srcOrd="20" destOrd="0" presId="urn:microsoft.com/office/officeart/2005/8/layout/bProcess4"/>
    <dgm:cxn modelId="{4DEC4F5B-5641-41AE-9F20-828D2F9C8AEB}" type="presParOf" srcId="{347EE918-E58C-4C0D-8604-980E809DEFD5}" destId="{D996DBB6-7879-4EDC-B0C5-DDBC7EAD6700}" srcOrd="0" destOrd="0" presId="urn:microsoft.com/office/officeart/2005/8/layout/bProcess4"/>
    <dgm:cxn modelId="{BB4288B1-3929-4E05-A1ED-8F7DB395ABCA}" type="presParOf" srcId="{347EE918-E58C-4C0D-8604-980E809DEFD5}" destId="{6E8E6CF9-E3A7-4C54-AF50-0EC4DA749908}" srcOrd="1" destOrd="0" presId="urn:microsoft.com/office/officeart/2005/8/layout/bProcess4"/>
    <dgm:cxn modelId="{FE5F5F63-CE12-4744-986B-9FF66E47A426}" type="presParOf" srcId="{D188FAE5-49E5-4221-865E-F1D835717BCC}" destId="{B98EDB6B-A2E5-4C7D-A628-FCA4140F82B6}" srcOrd="21" destOrd="0" presId="urn:microsoft.com/office/officeart/2005/8/layout/bProcess4"/>
    <dgm:cxn modelId="{37311A98-D14D-4409-A57F-E36E9F42FF19}" type="presParOf" srcId="{D188FAE5-49E5-4221-865E-F1D835717BCC}" destId="{CD16E1BA-D3BB-4525-B9C1-7E7DF32E6DD9}" srcOrd="22" destOrd="0" presId="urn:microsoft.com/office/officeart/2005/8/layout/bProcess4"/>
    <dgm:cxn modelId="{D05F49B7-8BB5-4954-A8A1-0C017393EF80}" type="presParOf" srcId="{CD16E1BA-D3BB-4525-B9C1-7E7DF32E6DD9}" destId="{315FAD5F-60B9-489D-8EC0-7BC8B6F84818}" srcOrd="0" destOrd="0" presId="urn:microsoft.com/office/officeart/2005/8/layout/bProcess4"/>
    <dgm:cxn modelId="{CAD0E0F8-CCA3-4989-B99C-5F436B374E5C}" type="presParOf" srcId="{CD16E1BA-D3BB-4525-B9C1-7E7DF32E6DD9}" destId="{640ECCFD-4FEB-421A-9C72-38A94554FF33}" srcOrd="1" destOrd="0" presId="urn:microsoft.com/office/officeart/2005/8/layout/bProcess4"/>
    <dgm:cxn modelId="{4A786E89-4BFD-4B9E-8E13-751639051D27}" type="presParOf" srcId="{D188FAE5-49E5-4221-865E-F1D835717BCC}" destId="{E58BFEB3-5ED6-476C-B3C2-A6D283228774}" srcOrd="23" destOrd="0" presId="urn:microsoft.com/office/officeart/2005/8/layout/bProcess4"/>
    <dgm:cxn modelId="{9AF6CAB6-F9DD-470F-A380-2C81E05D4735}" type="presParOf" srcId="{D188FAE5-49E5-4221-865E-F1D835717BCC}" destId="{F20CDE08-97F9-43CE-83F9-9EC0C4EE5F37}" srcOrd="24" destOrd="0" presId="urn:microsoft.com/office/officeart/2005/8/layout/bProcess4"/>
    <dgm:cxn modelId="{04BB1EB7-C9F4-4CA2-A43F-3D616CE0712C}" type="presParOf" srcId="{F20CDE08-97F9-43CE-83F9-9EC0C4EE5F37}" destId="{FC4B0630-1548-425F-928A-39AD8CFA19C4}" srcOrd="0" destOrd="0" presId="urn:microsoft.com/office/officeart/2005/8/layout/bProcess4"/>
    <dgm:cxn modelId="{65908B07-2A57-4A42-A9DF-B566B70D258E}" type="presParOf" srcId="{F20CDE08-97F9-43CE-83F9-9EC0C4EE5F37}" destId="{007F3613-C31A-40BD-A113-265B7EF1A554}" srcOrd="1" destOrd="0" presId="urn:microsoft.com/office/officeart/2005/8/layout/bProcess4"/>
    <dgm:cxn modelId="{A3C1E1E5-307C-414D-B6D4-020F49EF714D}" type="presParOf" srcId="{D188FAE5-49E5-4221-865E-F1D835717BCC}" destId="{3DB76DEB-EC06-4AC0-9288-44C54403A7F3}" srcOrd="25" destOrd="0" presId="urn:microsoft.com/office/officeart/2005/8/layout/bProcess4"/>
    <dgm:cxn modelId="{5E78CA31-85C0-4F12-9A4F-A78881572C6F}" type="presParOf" srcId="{D188FAE5-49E5-4221-865E-F1D835717BCC}" destId="{442E2519-4FE7-4F85-884D-F9C86DB56E01}" srcOrd="26" destOrd="0" presId="urn:microsoft.com/office/officeart/2005/8/layout/bProcess4"/>
    <dgm:cxn modelId="{9EC4DBC2-9908-4BC3-A5C3-98D82AED94F7}" type="presParOf" srcId="{442E2519-4FE7-4F85-884D-F9C86DB56E01}" destId="{3D70D88A-0DED-4A84-8C5C-A33040EFD862}" srcOrd="0" destOrd="0" presId="urn:microsoft.com/office/officeart/2005/8/layout/bProcess4"/>
    <dgm:cxn modelId="{50556BE0-1E4C-4603-9153-BB96B987DA01}" type="presParOf" srcId="{442E2519-4FE7-4F85-884D-F9C86DB56E01}" destId="{9D108871-ADCA-45D0-AF42-DF0584E9DB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3DEE-9CE6-474D-B004-74B4DA5E004B}">
      <dsp:nvSpPr>
        <dsp:cNvPr id="0" name=""/>
        <dsp:cNvSpPr/>
      </dsp:nvSpPr>
      <dsp:spPr>
        <a:xfrm rot="5400000">
          <a:off x="-165358" y="609315"/>
          <a:ext cx="948557" cy="114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76F44-B544-462C-BB66-BC784E6523F7}">
      <dsp:nvSpPr>
        <dsp:cNvPr id="0" name=""/>
        <dsp:cNvSpPr/>
      </dsp:nvSpPr>
      <dsp:spPr>
        <a:xfrm>
          <a:off x="50526" y="51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 Acquisition (Week 3)</a:t>
          </a:r>
          <a:endParaRPr lang="en-US" sz="1200" kern="1200" dirty="0"/>
        </a:p>
      </dsp:txBody>
      <dsp:txXfrm>
        <a:off x="72918" y="22905"/>
        <a:ext cx="1229428" cy="719743"/>
      </dsp:txXfrm>
    </dsp:sp>
    <dsp:sp modelId="{CAA4B628-499E-414F-A4CF-2D7AFCC50DC4}">
      <dsp:nvSpPr>
        <dsp:cNvPr id="0" name=""/>
        <dsp:cNvSpPr/>
      </dsp:nvSpPr>
      <dsp:spPr>
        <a:xfrm rot="5400000">
          <a:off x="-165358" y="1564975"/>
          <a:ext cx="948557" cy="114679"/>
        </a:xfrm>
        <a:prstGeom prst="rect">
          <a:avLst/>
        </a:prstGeom>
        <a:solidFill>
          <a:schemeClr val="accent4">
            <a:hueOff val="292349"/>
            <a:satOff val="710"/>
            <a:lumOff val="116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67A4-0039-4EAE-863E-A5C70E39349D}">
      <dsp:nvSpPr>
        <dsp:cNvPr id="0" name=""/>
        <dsp:cNvSpPr/>
      </dsp:nvSpPr>
      <dsp:spPr>
        <a:xfrm>
          <a:off x="50526" y="95617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269860"/>
            <a:satOff val="656"/>
            <a:lumOff val="107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Funding (Week 4)</a:t>
          </a:r>
          <a:endParaRPr lang="en-US" sz="1200" kern="1200" dirty="0"/>
        </a:p>
      </dsp:txBody>
      <dsp:txXfrm>
        <a:off x="72918" y="978565"/>
        <a:ext cx="1229428" cy="719743"/>
      </dsp:txXfrm>
    </dsp:sp>
    <dsp:sp modelId="{E90D40BD-B5D7-401F-8A71-EE8B5D285C92}">
      <dsp:nvSpPr>
        <dsp:cNvPr id="0" name=""/>
        <dsp:cNvSpPr/>
      </dsp:nvSpPr>
      <dsp:spPr>
        <a:xfrm rot="5400000">
          <a:off x="-165358" y="2520634"/>
          <a:ext cx="948557" cy="114679"/>
        </a:xfrm>
        <a:prstGeom prst="rect">
          <a:avLst/>
        </a:prstGeom>
        <a:solidFill>
          <a:schemeClr val="accent4">
            <a:hueOff val="584698"/>
            <a:satOff val="1421"/>
            <a:lumOff val="232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3A20-BB0B-4BFC-9146-B71D531551D9}">
      <dsp:nvSpPr>
        <dsp:cNvPr id="0" name=""/>
        <dsp:cNvSpPr/>
      </dsp:nvSpPr>
      <dsp:spPr>
        <a:xfrm>
          <a:off x="50526" y="191183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539721"/>
            <a:satOff val="1312"/>
            <a:lumOff val="214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Conceptual Prototype (Week 4)</a:t>
          </a:r>
          <a:endParaRPr lang="en-US" sz="1200" kern="1200" dirty="0"/>
        </a:p>
      </dsp:txBody>
      <dsp:txXfrm>
        <a:off x="72918" y="1934224"/>
        <a:ext cx="1229428" cy="719743"/>
      </dsp:txXfrm>
    </dsp:sp>
    <dsp:sp modelId="{8943BD6A-D78C-4AB2-96BC-D212682C479F}">
      <dsp:nvSpPr>
        <dsp:cNvPr id="0" name=""/>
        <dsp:cNvSpPr/>
      </dsp:nvSpPr>
      <dsp:spPr>
        <a:xfrm>
          <a:off x="312471" y="2998464"/>
          <a:ext cx="1687601" cy="114679"/>
        </a:xfrm>
        <a:prstGeom prst="rect">
          <a:avLst/>
        </a:prstGeom>
        <a:solidFill>
          <a:schemeClr val="accent4">
            <a:hueOff val="877046"/>
            <a:satOff val="2131"/>
            <a:lumOff val="348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AA3A-0185-4B16-84A7-BF9A91E6F5EC}">
      <dsp:nvSpPr>
        <dsp:cNvPr id="0" name=""/>
        <dsp:cNvSpPr/>
      </dsp:nvSpPr>
      <dsp:spPr>
        <a:xfrm>
          <a:off x="50526" y="286749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809581"/>
            <a:satOff val="1967"/>
            <a:lumOff val="321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 (Week 4)</a:t>
          </a:r>
          <a:endParaRPr lang="en-US" sz="1200" kern="1200" dirty="0"/>
        </a:p>
      </dsp:txBody>
      <dsp:txXfrm>
        <a:off x="72918" y="2889884"/>
        <a:ext cx="1229428" cy="719743"/>
      </dsp:txXfrm>
    </dsp:sp>
    <dsp:sp modelId="{C7F5F155-774D-472D-833C-506A10C3C7E2}">
      <dsp:nvSpPr>
        <dsp:cNvPr id="0" name=""/>
        <dsp:cNvSpPr/>
      </dsp:nvSpPr>
      <dsp:spPr>
        <a:xfrm rot="16200000">
          <a:off x="1529344" y="2520634"/>
          <a:ext cx="948557" cy="114679"/>
        </a:xfrm>
        <a:prstGeom prst="rect">
          <a:avLst/>
        </a:prstGeom>
        <a:solidFill>
          <a:schemeClr val="accent4">
            <a:hueOff val="1169395"/>
            <a:satOff val="2842"/>
            <a:lumOff val="464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8619C-61DD-4849-B7B6-4ED9FC1B0C69}">
      <dsp:nvSpPr>
        <dsp:cNvPr id="0" name=""/>
        <dsp:cNvSpPr/>
      </dsp:nvSpPr>
      <dsp:spPr>
        <a:xfrm>
          <a:off x="1745229" y="286749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1079442"/>
            <a:satOff val="2623"/>
            <a:lumOff val="428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DOA Algorithm (Week 4)</a:t>
          </a:r>
          <a:endParaRPr lang="en-US" sz="1200" kern="1200" dirty="0"/>
        </a:p>
      </dsp:txBody>
      <dsp:txXfrm>
        <a:off x="1767621" y="2889884"/>
        <a:ext cx="1229428" cy="719743"/>
      </dsp:txXfrm>
    </dsp:sp>
    <dsp:sp modelId="{0B5373F7-42DC-44A3-9BBB-EBB96A2B5794}">
      <dsp:nvSpPr>
        <dsp:cNvPr id="0" name=""/>
        <dsp:cNvSpPr/>
      </dsp:nvSpPr>
      <dsp:spPr>
        <a:xfrm rot="16200000">
          <a:off x="1529344" y="1564975"/>
          <a:ext cx="948557" cy="114679"/>
        </a:xfrm>
        <a:prstGeom prst="rect">
          <a:avLst/>
        </a:prstGeom>
        <a:solidFill>
          <a:schemeClr val="accent4">
            <a:hueOff val="1461744"/>
            <a:satOff val="3552"/>
            <a:lumOff val="580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4782-D6BF-42E8-9FC1-D053CE56A409}">
      <dsp:nvSpPr>
        <dsp:cNvPr id="0" name=""/>
        <dsp:cNvSpPr/>
      </dsp:nvSpPr>
      <dsp:spPr>
        <a:xfrm>
          <a:off x="1745229" y="191183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1349302"/>
            <a:satOff val="3279"/>
            <a:lumOff val="53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Camera Setup (Week 5)</a:t>
          </a:r>
          <a:endParaRPr lang="en-US" sz="1200" kern="1200" dirty="0"/>
        </a:p>
      </dsp:txBody>
      <dsp:txXfrm>
        <a:off x="1767621" y="1934224"/>
        <a:ext cx="1229428" cy="719743"/>
      </dsp:txXfrm>
    </dsp:sp>
    <dsp:sp modelId="{CD78F094-A28B-4B98-A02C-F798D34714CA}">
      <dsp:nvSpPr>
        <dsp:cNvPr id="0" name=""/>
        <dsp:cNvSpPr/>
      </dsp:nvSpPr>
      <dsp:spPr>
        <a:xfrm rot="16200000">
          <a:off x="1529344" y="609315"/>
          <a:ext cx="948557" cy="114679"/>
        </a:xfrm>
        <a:prstGeom prst="rect">
          <a:avLst/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AC41B-35FA-4DE3-9444-2655AE41B299}">
      <dsp:nvSpPr>
        <dsp:cNvPr id="0" name=""/>
        <dsp:cNvSpPr/>
      </dsp:nvSpPr>
      <dsp:spPr>
        <a:xfrm>
          <a:off x="1745229" y="95617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1619163"/>
            <a:satOff val="3935"/>
            <a:lumOff val="642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Synchronization (Week 6)</a:t>
          </a:r>
          <a:endParaRPr lang="en-US" sz="1200" kern="1200" dirty="0"/>
        </a:p>
      </dsp:txBody>
      <dsp:txXfrm>
        <a:off x="1767621" y="978565"/>
        <a:ext cx="1229428" cy="719743"/>
      </dsp:txXfrm>
    </dsp:sp>
    <dsp:sp modelId="{1A76D953-3244-40FB-BF4A-C51BF4737AE8}">
      <dsp:nvSpPr>
        <dsp:cNvPr id="0" name=""/>
        <dsp:cNvSpPr/>
      </dsp:nvSpPr>
      <dsp:spPr>
        <a:xfrm>
          <a:off x="2007173" y="131486"/>
          <a:ext cx="1687601" cy="114679"/>
        </a:xfrm>
        <a:prstGeom prst="rect">
          <a:avLst/>
        </a:prstGeom>
        <a:solidFill>
          <a:schemeClr val="accent4">
            <a:hueOff val="2046441"/>
            <a:satOff val="4973"/>
            <a:lumOff val="812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E107A-5528-40B9-8469-E87DBB5813FF}">
      <dsp:nvSpPr>
        <dsp:cNvPr id="0" name=""/>
        <dsp:cNvSpPr/>
      </dsp:nvSpPr>
      <dsp:spPr>
        <a:xfrm>
          <a:off x="1745229" y="51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1889023"/>
            <a:satOff val="4590"/>
            <a:lumOff val="749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Video Switching (Week 6)</a:t>
          </a:r>
          <a:endParaRPr lang="en-US" sz="1200" kern="1200" dirty="0"/>
        </a:p>
      </dsp:txBody>
      <dsp:txXfrm>
        <a:off x="1767621" y="22905"/>
        <a:ext cx="1229428" cy="719743"/>
      </dsp:txXfrm>
    </dsp:sp>
    <dsp:sp modelId="{CB16D79A-3191-49B5-86B9-0B2C00604748}">
      <dsp:nvSpPr>
        <dsp:cNvPr id="0" name=""/>
        <dsp:cNvSpPr/>
      </dsp:nvSpPr>
      <dsp:spPr>
        <a:xfrm rot="5400000">
          <a:off x="3224046" y="609315"/>
          <a:ext cx="948557" cy="114679"/>
        </a:xfrm>
        <a:prstGeom prst="rect">
          <a:avLst/>
        </a:prstGeom>
        <a:solidFill>
          <a:schemeClr val="accent4">
            <a:hueOff val="2338790"/>
            <a:satOff val="5683"/>
            <a:lumOff val="928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CF189-7F14-49F1-B1C1-984592395920}">
      <dsp:nvSpPr>
        <dsp:cNvPr id="0" name=""/>
        <dsp:cNvSpPr/>
      </dsp:nvSpPr>
      <dsp:spPr>
        <a:xfrm>
          <a:off x="3439932" y="51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2158884"/>
            <a:satOff val="5246"/>
            <a:lumOff val="856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Noise Cancellation (Week 7)</a:t>
          </a:r>
          <a:endParaRPr lang="en-US" sz="1200" kern="1200" dirty="0"/>
        </a:p>
      </dsp:txBody>
      <dsp:txXfrm>
        <a:off x="3462324" y="22905"/>
        <a:ext cx="1229428" cy="719743"/>
      </dsp:txXfrm>
    </dsp:sp>
    <dsp:sp modelId="{663B9285-2222-4861-9086-E294DBB171C1}">
      <dsp:nvSpPr>
        <dsp:cNvPr id="0" name=""/>
        <dsp:cNvSpPr/>
      </dsp:nvSpPr>
      <dsp:spPr>
        <a:xfrm rot="5400000">
          <a:off x="3224046" y="1564975"/>
          <a:ext cx="948557" cy="114679"/>
        </a:xfrm>
        <a:prstGeom prst="rect">
          <a:avLst/>
        </a:prstGeom>
        <a:solidFill>
          <a:schemeClr val="accent4">
            <a:hueOff val="2631139"/>
            <a:satOff val="6394"/>
            <a:lumOff val="10441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FC8C1-60F5-4566-A52B-B5BE5103350B}">
      <dsp:nvSpPr>
        <dsp:cNvPr id="0" name=""/>
        <dsp:cNvSpPr/>
      </dsp:nvSpPr>
      <dsp:spPr>
        <a:xfrm>
          <a:off x="3439932" y="956173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2428744"/>
            <a:satOff val="5902"/>
            <a:lumOff val="963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Interface Design (Week 7)</a:t>
          </a:r>
          <a:endParaRPr lang="en-US" sz="1200" kern="1200" dirty="0"/>
        </a:p>
      </dsp:txBody>
      <dsp:txXfrm>
        <a:off x="3462324" y="978565"/>
        <a:ext cx="1229428" cy="719743"/>
      </dsp:txXfrm>
    </dsp:sp>
    <dsp:sp modelId="{B98EDB6B-A2E5-4C7D-A628-FCA4140F82B6}">
      <dsp:nvSpPr>
        <dsp:cNvPr id="0" name=""/>
        <dsp:cNvSpPr/>
      </dsp:nvSpPr>
      <dsp:spPr>
        <a:xfrm rot="5400000">
          <a:off x="3224046" y="2520634"/>
          <a:ext cx="948557" cy="114679"/>
        </a:xfrm>
        <a:prstGeom prst="rect">
          <a:avLst/>
        </a:prstGeom>
        <a:solidFill>
          <a:schemeClr val="accent4">
            <a:hueOff val="2923488"/>
            <a:satOff val="7104"/>
            <a:lumOff val="1160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6CF9-E3A7-4C54-AF50-0EC4DA749908}">
      <dsp:nvSpPr>
        <dsp:cNvPr id="0" name=""/>
        <dsp:cNvSpPr/>
      </dsp:nvSpPr>
      <dsp:spPr>
        <a:xfrm>
          <a:off x="3439932" y="191183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2698604"/>
            <a:satOff val="6558"/>
            <a:lumOff val="1070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Optimization (Week 8)</a:t>
          </a:r>
          <a:endParaRPr lang="en-US" sz="1200" kern="1200" dirty="0"/>
        </a:p>
      </dsp:txBody>
      <dsp:txXfrm>
        <a:off x="3462324" y="1934224"/>
        <a:ext cx="1229428" cy="719743"/>
      </dsp:txXfrm>
    </dsp:sp>
    <dsp:sp modelId="{E58BFEB3-5ED6-476C-B3C2-A6D283228774}">
      <dsp:nvSpPr>
        <dsp:cNvPr id="0" name=""/>
        <dsp:cNvSpPr/>
      </dsp:nvSpPr>
      <dsp:spPr>
        <a:xfrm>
          <a:off x="3701876" y="2998464"/>
          <a:ext cx="1687601" cy="114679"/>
        </a:xfrm>
        <a:prstGeom prst="rect">
          <a:avLst/>
        </a:prstGeom>
        <a:solidFill>
          <a:schemeClr val="accent4">
            <a:hueOff val="3215837"/>
            <a:satOff val="7815"/>
            <a:lumOff val="1276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ECCFD-4FEB-421A-9C72-38A94554FF33}">
      <dsp:nvSpPr>
        <dsp:cNvPr id="0" name=""/>
        <dsp:cNvSpPr/>
      </dsp:nvSpPr>
      <dsp:spPr>
        <a:xfrm>
          <a:off x="3439932" y="286749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2968465"/>
            <a:satOff val="7213"/>
            <a:lumOff val="1178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 Assembly (Week 8)</a:t>
          </a:r>
          <a:endParaRPr lang="en-US" sz="1200" kern="1200" dirty="0"/>
        </a:p>
      </dsp:txBody>
      <dsp:txXfrm>
        <a:off x="3462324" y="2889884"/>
        <a:ext cx="1229428" cy="719743"/>
      </dsp:txXfrm>
    </dsp:sp>
    <dsp:sp modelId="{3DB76DEB-EC06-4AC0-9288-44C54403A7F3}">
      <dsp:nvSpPr>
        <dsp:cNvPr id="0" name=""/>
        <dsp:cNvSpPr/>
      </dsp:nvSpPr>
      <dsp:spPr>
        <a:xfrm rot="16200000">
          <a:off x="4918749" y="2520634"/>
          <a:ext cx="948557" cy="114679"/>
        </a:xfrm>
        <a:prstGeom prst="rect">
          <a:avLst/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F3613-C31A-40BD-A113-265B7EF1A554}">
      <dsp:nvSpPr>
        <dsp:cNvPr id="0" name=""/>
        <dsp:cNvSpPr/>
      </dsp:nvSpPr>
      <dsp:spPr>
        <a:xfrm>
          <a:off x="5134635" y="286749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3238325"/>
            <a:satOff val="7869"/>
            <a:lumOff val="128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 (Week 10)</a:t>
          </a:r>
          <a:endParaRPr lang="en-US" sz="1200" kern="1200" dirty="0"/>
        </a:p>
      </dsp:txBody>
      <dsp:txXfrm>
        <a:off x="5157027" y="2889884"/>
        <a:ext cx="1229428" cy="719743"/>
      </dsp:txXfrm>
    </dsp:sp>
    <dsp:sp modelId="{9D108871-ADCA-45D0-AF42-DF0584E9DB88}">
      <dsp:nvSpPr>
        <dsp:cNvPr id="0" name=""/>
        <dsp:cNvSpPr/>
      </dsp:nvSpPr>
      <dsp:spPr>
        <a:xfrm>
          <a:off x="5134635" y="1911832"/>
          <a:ext cx="1274212" cy="764527"/>
        </a:xfrm>
        <a:prstGeom prst="roundRect">
          <a:avLst>
            <a:gd name="adj" fmla="val 10000"/>
          </a:avLst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Handover Document (Week 11)</a:t>
          </a:r>
          <a:endParaRPr lang="en-US" sz="1200" kern="1200" dirty="0"/>
        </a:p>
      </dsp:txBody>
      <dsp:txXfrm>
        <a:off x="5157027" y="1934224"/>
        <a:ext cx="1229428" cy="719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16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0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96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87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6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52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8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2380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9598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2694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3490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53397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0891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6005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28821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60825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985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34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8485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FF4A-AD68-4501-AD76-84AA45EBE21B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2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360-DEGREE WEB CONFERENCING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16584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Project Timeline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2738585"/>
              </p:ext>
            </p:extLst>
          </p:nvPr>
        </p:nvGraphicFramePr>
        <p:xfrm>
          <a:off x="-164592" y="1178005"/>
          <a:ext cx="6459375" cy="363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3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568" y="54068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 &amp; Contingencies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44685"/>
              </p:ext>
            </p:extLst>
          </p:nvPr>
        </p:nvGraphicFramePr>
        <p:xfrm>
          <a:off x="353569" y="700399"/>
          <a:ext cx="8525388" cy="420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8402">
                  <a:extLst>
                    <a:ext uri="{9D8B030D-6E8A-4147-A177-3AD203B41FA5}">
                      <a16:colId xmlns:a16="http://schemas.microsoft.com/office/drawing/2014/main" val="4251021165"/>
                    </a:ext>
                  </a:extLst>
                </a:gridCol>
                <a:gridCol w="1451375">
                  <a:extLst>
                    <a:ext uri="{9D8B030D-6E8A-4147-A177-3AD203B41FA5}">
                      <a16:colId xmlns:a16="http://schemas.microsoft.com/office/drawing/2014/main" val="1159240097"/>
                    </a:ext>
                  </a:extLst>
                </a:gridCol>
                <a:gridCol w="1704888">
                  <a:extLst>
                    <a:ext uri="{9D8B030D-6E8A-4147-A177-3AD203B41FA5}">
                      <a16:colId xmlns:a16="http://schemas.microsoft.com/office/drawing/2014/main" val="3566446095"/>
                    </a:ext>
                  </a:extLst>
                </a:gridCol>
                <a:gridCol w="1704888">
                  <a:extLst>
                    <a:ext uri="{9D8B030D-6E8A-4147-A177-3AD203B41FA5}">
                      <a16:colId xmlns:a16="http://schemas.microsoft.com/office/drawing/2014/main" val="2781559636"/>
                    </a:ext>
                  </a:extLst>
                </a:gridCol>
                <a:gridCol w="1705835">
                  <a:extLst>
                    <a:ext uri="{9D8B030D-6E8A-4147-A177-3AD203B41FA5}">
                      <a16:colId xmlns:a16="http://schemas.microsoft.com/office/drawing/2014/main" val="3045942827"/>
                    </a:ext>
                  </a:extLst>
                </a:gridCol>
              </a:tblGrid>
              <a:tr h="4381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Failure to Meet Deadlines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>
                          <a:effectLst/>
                        </a:rPr>
                        <a:t>Over Budget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>
                          <a:effectLst/>
                        </a:rPr>
                        <a:t>Incompatible Integration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Damaged/Loss of Components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Delay Deliveries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 anchor="ctr"/>
                </a:tc>
                <a:extLst>
                  <a:ext uri="{0D108BD9-81ED-4DB2-BD59-A6C34878D82A}">
                    <a16:rowId xmlns:a16="http://schemas.microsoft.com/office/drawing/2014/main" val="3752696692"/>
                  </a:ext>
                </a:extLst>
              </a:tr>
              <a:tr h="35991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 smtClean="0">
                          <a:effectLst/>
                        </a:rPr>
                        <a:t>* Inform </a:t>
                      </a:r>
                      <a:r>
                        <a:rPr lang="en-AU" sz="1400" kern="100" dirty="0">
                          <a:effectLst/>
                        </a:rPr>
                        <a:t>other team members about problems in advance</a:t>
                      </a:r>
                      <a:r>
                        <a:rPr lang="en-AU" sz="1400" kern="100" dirty="0" smtClean="0">
                          <a:effectLst/>
                        </a:rPr>
                        <a:t>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 smtClean="0">
                          <a:effectLst/>
                        </a:rPr>
                        <a:t>* Discussion </a:t>
                      </a:r>
                      <a:r>
                        <a:rPr lang="en-AU" sz="1400" kern="100" dirty="0">
                          <a:effectLst/>
                        </a:rPr>
                        <a:t>of a new deadline with team and client</a:t>
                      </a:r>
                      <a:r>
                        <a:rPr lang="en-AU" sz="1400" kern="100" dirty="0" smtClean="0">
                          <a:effectLst/>
                        </a:rPr>
                        <a:t>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 smtClean="0">
                          <a:effectLst/>
                        </a:rPr>
                        <a:t>* If </a:t>
                      </a:r>
                      <a:r>
                        <a:rPr lang="en-AU" sz="1400" kern="100" dirty="0">
                          <a:effectLst/>
                        </a:rPr>
                        <a:t>unable to extend the deadline, the impact of failure must be considered</a:t>
                      </a:r>
                      <a:r>
                        <a:rPr lang="en-AU" sz="1400" kern="100" dirty="0" smtClean="0">
                          <a:effectLst/>
                        </a:rPr>
                        <a:t>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 Provide support to students to complete the task.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 Notify the client the project is over budget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*Discussion with other team members to see where cost can be reduced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*Provide budget updates to client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 Discuss with members managing the different subsystems 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*Change the subsystems when necessary if cheaper to modify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 Determine the fastest method to obtain replacement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*Replace the component and notify the client and team of purchases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*Contact the seller for a delivery update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*Purchase the component from a different seller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 </a:t>
                      </a:r>
                      <a:endParaRPr lang="en-AU" sz="1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kern="100" dirty="0">
                          <a:effectLst/>
                        </a:rPr>
                        <a:t>*Retain the other component as backup or resell to recover funds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67" marR="60867" marT="0" marB="0"/>
                </a:tc>
                <a:extLst>
                  <a:ext uri="{0D108BD9-81ED-4DB2-BD59-A6C34878D82A}">
                    <a16:rowId xmlns:a16="http://schemas.microsoft.com/office/drawing/2014/main" val="383595464"/>
                  </a:ext>
                </a:extLst>
              </a:tr>
            </a:tbl>
          </a:graphicData>
        </a:graphic>
      </p:graphicFrame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11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125" y="2344315"/>
            <a:ext cx="409575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 dirty="0" smtClean="0">
                <a:solidFill>
                  <a:srgbClr val="FFFFFF"/>
                </a:solidFill>
              </a:rPr>
              <a:t>What have we done?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19456" y="280416"/>
            <a:ext cx="70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scontent.fcbr1-1.fna.fbcdn.net/v/t1.15752-9/53889957_2302665163390981_2077882148190158848_n.jpg?_nc_cat=103&amp;_nc_ht=scontent.fcbr1-1.fna&amp;oh=7902a15165a247a8f7c4d2343fe8b920&amp;oe=5D17AF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1073150"/>
            <a:ext cx="3535680" cy="343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scontent.fcbr1-1.fna.fbcdn.net/v/t1.15752-9/54516480_312988056082460_2436467339940593664_n.jpg?_nc_cat=101&amp;_nc_ht=scontent.fcbr1-1.fna&amp;oh=b4f794aee0574cf64ee8c6e35644a226&amp;oe=5D2226F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84" y="1073150"/>
            <a:ext cx="2687955" cy="343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4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568" y="292608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28" t="6918" r="3921" b="8865"/>
          <a:stretch/>
        </p:blipFill>
        <p:spPr>
          <a:xfrm>
            <a:off x="462354" y="980105"/>
            <a:ext cx="8292580" cy="3890346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14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15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597152" y="1957642"/>
            <a:ext cx="56388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200" dirty="0" smtClean="0">
                <a:solidFill>
                  <a:srgbClr val="FFFFFF"/>
                </a:solidFill>
              </a:rPr>
              <a:t>Questions?</a:t>
            </a:r>
            <a:endParaRPr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16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6" name="Google Shape;172;p27"/>
          <p:cNvSpPr txBox="1">
            <a:spLocks/>
          </p:cNvSpPr>
          <p:nvPr/>
        </p:nvSpPr>
        <p:spPr>
          <a:xfrm>
            <a:off x="1752975" y="1811950"/>
            <a:ext cx="5637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AU" sz="7200" dirty="0" smtClean="0">
                <a:solidFill>
                  <a:srgbClr val="FFFFFF"/>
                </a:solidFill>
              </a:rPr>
              <a:t>Thank you!</a:t>
            </a:r>
            <a:endParaRPr lang="en-AU"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doing?</a:t>
            </a:r>
            <a:endParaRPr sz="6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6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53568" y="292608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68" y="2280059"/>
            <a:ext cx="6035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360-degree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system for web </a:t>
            </a:r>
            <a:r>
              <a:rPr lang="en-AU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conferencing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clients to focus on the appropriate parties based on </a:t>
            </a:r>
            <a:r>
              <a:rPr lang="en-AU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localisation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4762" y="2266536"/>
            <a:ext cx="65944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we?</a:t>
            </a:r>
            <a:endParaRPr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53568" y="292608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83903"/>
              </p:ext>
            </p:extLst>
          </p:nvPr>
        </p:nvGraphicFramePr>
        <p:xfrm>
          <a:off x="483704" y="1734567"/>
          <a:ext cx="5174974" cy="238633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587487">
                  <a:extLst>
                    <a:ext uri="{9D8B030D-6E8A-4147-A177-3AD203B41FA5}">
                      <a16:colId xmlns:a16="http://schemas.microsoft.com/office/drawing/2014/main" val="92888494"/>
                    </a:ext>
                  </a:extLst>
                </a:gridCol>
                <a:gridCol w="2587487">
                  <a:extLst>
                    <a:ext uri="{9D8B030D-6E8A-4147-A177-3AD203B41FA5}">
                      <a16:colId xmlns:a16="http://schemas.microsoft.com/office/drawing/2014/main" val="2257182533"/>
                    </a:ext>
                  </a:extLst>
                </a:gridCol>
              </a:tblGrid>
              <a:tr h="3730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Sub-teams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Team Members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505718"/>
                  </a:ext>
                </a:extLst>
              </a:tr>
              <a:tr h="3730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Sound (Direction of Arrival) </a:t>
                      </a:r>
                      <a:endParaRPr lang="en-A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Josh,</a:t>
                      </a:r>
                      <a:r>
                        <a:rPr lang="en-AU" baseline="0" dirty="0" smtClean="0"/>
                        <a:t> Jose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722071"/>
                  </a:ext>
                </a:extLst>
              </a:tr>
              <a:tr h="3730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I/O (File Conversion) </a:t>
                      </a:r>
                      <a:endParaRPr lang="en-A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Link,</a:t>
                      </a:r>
                      <a:r>
                        <a:rPr lang="en-AU" baseline="0" dirty="0" smtClean="0"/>
                        <a:t> Jordan, Ben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170278"/>
                  </a:ext>
                </a:extLst>
              </a:tr>
              <a:tr h="3730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Image (Processing)</a:t>
                      </a:r>
                      <a:endParaRPr lang="en-A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 smtClean="0"/>
                        <a:t>Link,</a:t>
                      </a:r>
                      <a:r>
                        <a:rPr lang="en-AU" baseline="0" dirty="0" smtClean="0"/>
                        <a:t> Jordan, Ben</a:t>
                      </a:r>
                      <a:endParaRPr lang="en-A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47883"/>
                  </a:ext>
                </a:extLst>
              </a:tr>
              <a:tr h="521211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Assembly (Modelling/Manufacturing)</a:t>
                      </a:r>
                      <a:endParaRPr lang="en-A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Minh,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Jireh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60704"/>
                  </a:ext>
                </a:extLst>
              </a:tr>
              <a:tr h="373024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Documentation </a:t>
                      </a:r>
                      <a:endParaRPr lang="en-A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 smtClean="0"/>
                        <a:t>Minh,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Jireh</a:t>
                      </a:r>
                      <a:endParaRPr lang="en-A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76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125" y="2685636"/>
            <a:ext cx="409575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we have?</a:t>
            </a:r>
            <a:endParaRPr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53568" y="182880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30656"/>
              </p:ext>
            </p:extLst>
          </p:nvPr>
        </p:nvGraphicFramePr>
        <p:xfrm>
          <a:off x="353568" y="1194813"/>
          <a:ext cx="5493512" cy="30695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96838">
                  <a:extLst>
                    <a:ext uri="{9D8B030D-6E8A-4147-A177-3AD203B41FA5}">
                      <a16:colId xmlns:a16="http://schemas.microsoft.com/office/drawing/2014/main" val="2999801228"/>
                    </a:ext>
                  </a:extLst>
                </a:gridCol>
                <a:gridCol w="2254858">
                  <a:extLst>
                    <a:ext uri="{9D8B030D-6E8A-4147-A177-3AD203B41FA5}">
                      <a16:colId xmlns:a16="http://schemas.microsoft.com/office/drawing/2014/main" val="211185931"/>
                    </a:ext>
                  </a:extLst>
                </a:gridCol>
                <a:gridCol w="1341816">
                  <a:extLst>
                    <a:ext uri="{9D8B030D-6E8A-4147-A177-3AD203B41FA5}">
                      <a16:colId xmlns:a16="http://schemas.microsoft.com/office/drawing/2014/main" val="4020733023"/>
                    </a:ext>
                  </a:extLst>
                </a:gridCol>
              </a:tblGrid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Requirement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Description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Ranking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1444331303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R1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Portability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5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417819780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R2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Video Output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2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63650094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R3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Audio Output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5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1203965233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R4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Cost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3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3907637543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R5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Ease of Use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1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565413122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R6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Video Interface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2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3722109630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R7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Simple Assembly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6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823554019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>
                          <a:effectLst/>
                        </a:rPr>
                        <a:t>R8</a:t>
                      </a:r>
                      <a:endParaRPr lang="en-AU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Upgradability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000" kern="100" dirty="0">
                          <a:effectLst/>
                        </a:rPr>
                        <a:t>4</a:t>
                      </a:r>
                      <a:endParaRPr lang="en-AU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90" marR="66090" marT="0" marB="0" anchor="ctr"/>
                </a:tc>
                <a:extLst>
                  <a:ext uri="{0D108BD9-81ED-4DB2-BD59-A6C34878D82A}">
                    <a16:rowId xmlns:a16="http://schemas.microsoft.com/office/drawing/2014/main" val="21847915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19456" y="280416"/>
            <a:ext cx="70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endParaRPr lang="en-A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456" y="1478208"/>
            <a:ext cx="4572000" cy="4680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CECS Funding - $</a:t>
            </a:r>
            <a:r>
              <a:rPr lang="en-AU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100</a:t>
            </a:r>
            <a:endParaRPr lang="en-AU" sz="2400" dirty="0"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7" y="1559724"/>
            <a:ext cx="1876044" cy="1876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" y="2059620"/>
            <a:ext cx="2130469" cy="2130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4303" y="3722012"/>
            <a:ext cx="3214341" cy="472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Client Funding - $200</a:t>
            </a:r>
          </a:p>
        </p:txBody>
      </p:sp>
    </p:spTree>
    <p:extLst>
      <p:ext uri="{BB962C8B-B14F-4D97-AF65-F5344CB8AC3E}">
        <p14:creationId xmlns:p14="http://schemas.microsoft.com/office/powerpoint/2010/main" val="4022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6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do it?</a:t>
            </a:r>
            <a:endParaRPr sz="6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2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339</Words>
  <Application>Microsoft Office PowerPoint</Application>
  <PresentationFormat>On-screen Show (16:9)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Gothic Std B</vt:lpstr>
      <vt:lpstr>Arial</vt:lpstr>
      <vt:lpstr>Calibri</vt:lpstr>
      <vt:lpstr>Calibri Light</vt:lpstr>
      <vt:lpstr>Lato Hairline</vt:lpstr>
      <vt:lpstr>Lato Light</vt:lpstr>
      <vt:lpstr>Times New Roman</vt:lpstr>
      <vt:lpstr>Eglamour template</vt:lpstr>
      <vt:lpstr>Office Theme</vt:lpstr>
      <vt:lpstr>360-DEGREE WEB CONFERENCING DEVICE</vt:lpstr>
      <vt:lpstr>PowerPoint Presentation</vt:lpstr>
      <vt:lpstr>PowerPoint Presentation</vt:lpstr>
      <vt:lpstr>Who are we?</vt:lpstr>
      <vt:lpstr>PowerPoint Presentation</vt:lpstr>
      <vt:lpstr>What do we have?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we done?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Hengjia Li</dc:creator>
  <cp:lastModifiedBy>Hengjia Li</cp:lastModifiedBy>
  <cp:revision>22</cp:revision>
  <dcterms:modified xsi:type="dcterms:W3CDTF">2019-03-17T10:37:10Z</dcterms:modified>
</cp:coreProperties>
</file>