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7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winex/pw_Houdini_VEX_Editor" TargetMode="External"/><Relationship Id="rId2" Type="http://schemas.openxmlformats.org/officeDocument/2006/relationships/hyperlink" Target="https://github.com/qLab/q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horikawa/HoudiniHowto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1C30C-400D-6741-BBFB-C67E00AF0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Houdini</a:t>
            </a:r>
            <a:r>
              <a:rPr kumimoji="1" lang="zh-CN" altLang="en-US" dirty="0"/>
              <a:t>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4CBD10-24FF-AE4B-A03A-CF3B46FB9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Studio|</a:t>
            </a:r>
            <a:r>
              <a:rPr kumimoji="1" lang="zh-CN" altLang="en-US" dirty="0"/>
              <a:t>深圳引擎组</a:t>
            </a:r>
            <a:r>
              <a:rPr kumimoji="1" lang="en-US" altLang="zh-CN" dirty="0"/>
              <a:t>|</a:t>
            </a:r>
            <a:r>
              <a:rPr kumimoji="1" lang="zh-CN" altLang="en-US" dirty="0"/>
              <a:t>技术美术</a:t>
            </a:r>
            <a:r>
              <a:rPr kumimoji="1" lang="en-US" altLang="zh-CN" dirty="0"/>
              <a:t>|</a:t>
            </a:r>
            <a:r>
              <a:rPr kumimoji="1" lang="zh-CN" altLang="en-US" dirty="0"/>
              <a:t>刘中凯</a:t>
            </a:r>
          </a:p>
        </p:txBody>
      </p:sp>
    </p:spTree>
    <p:extLst>
      <p:ext uri="{BB962C8B-B14F-4D97-AF65-F5344CB8AC3E}">
        <p14:creationId xmlns:p14="http://schemas.microsoft.com/office/powerpoint/2010/main" val="255648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F0154-8173-DA4A-A885-689FD0DF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C8A71-985B-2B41-8273-248D6DC8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Houdini</a:t>
            </a:r>
            <a:r>
              <a:rPr kumimoji="1" lang="zh-CN" altLang="en-US" dirty="0"/>
              <a:t>本地环境设置</a:t>
            </a:r>
            <a:endParaRPr kumimoji="1" lang="en-US" altLang="zh-CN" dirty="0"/>
          </a:p>
          <a:p>
            <a:r>
              <a:rPr kumimoji="1" lang="zh-CN" altLang="en-US" dirty="0"/>
              <a:t>分享几个实用</a:t>
            </a:r>
            <a:r>
              <a:rPr kumimoji="1" lang="en-US" altLang="zh-CN" dirty="0"/>
              <a:t>Houdini</a:t>
            </a:r>
            <a:r>
              <a:rPr kumimoji="1" lang="zh-CN" altLang="en-US" dirty="0"/>
              <a:t>小技巧</a:t>
            </a:r>
            <a:endParaRPr kumimoji="1" lang="en-US" altLang="zh-CN" dirty="0"/>
          </a:p>
          <a:p>
            <a:r>
              <a:rPr kumimoji="1" lang="zh-CN" altLang="en-US" dirty="0"/>
              <a:t>分享几个</a:t>
            </a:r>
            <a:r>
              <a:rPr kumimoji="1" lang="en-US" altLang="zh-CN" dirty="0"/>
              <a:t>Houdini</a:t>
            </a:r>
            <a:r>
              <a:rPr kumimoji="1" lang="zh-CN" altLang="en-US" dirty="0"/>
              <a:t> </a:t>
            </a:r>
            <a:r>
              <a:rPr kumimoji="1" lang="en-US" altLang="zh-CN" dirty="0"/>
              <a:t>Digital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Asset</a:t>
            </a:r>
            <a:r>
              <a:rPr kumimoji="1" lang="zh-CN" altLang="en-US" dirty="0"/>
              <a:t>的制作思路</a:t>
            </a:r>
          </a:p>
        </p:txBody>
      </p:sp>
    </p:spTree>
    <p:extLst>
      <p:ext uri="{BB962C8B-B14F-4D97-AF65-F5344CB8AC3E}">
        <p14:creationId xmlns:p14="http://schemas.microsoft.com/office/powerpoint/2010/main" val="15655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59DD-9422-D941-9474-BF06654D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Houdini</a:t>
            </a:r>
            <a:r>
              <a:rPr kumimoji="1" lang="zh-CN" altLang="en-US" dirty="0"/>
              <a:t>本地环境设置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4E8E5-AE7E-0D4E-8B7A-753E5F5B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设置</a:t>
            </a:r>
            <a:r>
              <a:rPr kumimoji="1" lang="en-US" altLang="zh-CN" dirty="0"/>
              <a:t>HDA</a:t>
            </a:r>
            <a:r>
              <a:rPr kumimoji="1" lang="zh-CN" altLang="en-US" dirty="0"/>
              <a:t>保存路径，每次启动自动加载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423CD-62ED-4189-A55A-2B6B7F370231}"/>
              </a:ext>
            </a:extLst>
          </p:cNvPr>
          <p:cNvSpPr txBox="1"/>
          <p:nvPr/>
        </p:nvSpPr>
        <p:spPr>
          <a:xfrm>
            <a:off x="1911296" y="4298795"/>
            <a:ext cx="836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HOUDINI_PATH </a:t>
            </a:r>
            <a:r>
              <a:rPr lang="en-US" altLang="zh-CN" dirty="0"/>
              <a:t>= D:\UGit\GameDevelopmentToolset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r>
              <a:rPr lang="en-US" altLang="zh-CN" dirty="0">
                <a:solidFill>
                  <a:srgbClr val="FFFF00"/>
                </a:solidFill>
              </a:rPr>
              <a:t>D:\UGit\HoudiniDigitalAssetSet</a:t>
            </a:r>
            <a:r>
              <a:rPr lang="en-US" altLang="zh-CN" dirty="0">
                <a:solidFill>
                  <a:srgbClr val="92D050"/>
                </a:solidFill>
              </a:rPr>
              <a:t>;&amp;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93A4AF-B57B-4414-B71D-E0C821172E90}"/>
              </a:ext>
            </a:extLst>
          </p:cNvPr>
          <p:cNvSpPr txBox="1"/>
          <p:nvPr/>
        </p:nvSpPr>
        <p:spPr>
          <a:xfrm>
            <a:off x="8601724" y="529125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</a:rPr>
              <a:t>避免覆盖其他的配置路径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01CDDF2-01D0-4AC3-8082-9066AE17464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014932" y="4668127"/>
            <a:ext cx="0" cy="62312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0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19014-C0D0-4B5E-AEF9-84E45370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4827759" cy="14533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文件夹用途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176E1-B0A9-4F9F-B14F-7C3ECF00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altLang="zh-CN" dirty="0"/>
              <a:t>Desktop</a:t>
            </a:r>
            <a:r>
              <a:rPr lang="zh-CN" altLang="en-US" dirty="0"/>
              <a:t>：保存</a:t>
            </a:r>
            <a:r>
              <a:rPr lang="en-US" altLang="zh-CN" dirty="0"/>
              <a:t>Houdini</a:t>
            </a:r>
            <a:r>
              <a:rPr lang="zh-CN" altLang="en-US" dirty="0"/>
              <a:t>布局</a:t>
            </a:r>
            <a:endParaRPr lang="en-US" altLang="zh-CN" dirty="0"/>
          </a:p>
          <a:p>
            <a:r>
              <a:rPr lang="en-US" altLang="zh-CN" dirty="0" err="1"/>
              <a:t>Dso</a:t>
            </a:r>
            <a:r>
              <a:rPr lang="zh-CN" altLang="en-US" dirty="0"/>
              <a:t>：插件的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动态库</a:t>
            </a:r>
            <a:endParaRPr lang="en-US" altLang="zh-CN" dirty="0"/>
          </a:p>
          <a:p>
            <a:r>
              <a:rPr lang="en-US" altLang="zh-CN" dirty="0" err="1"/>
              <a:t>Otls</a:t>
            </a:r>
            <a:r>
              <a:rPr lang="zh-CN" altLang="en-US" dirty="0"/>
              <a:t>：</a:t>
            </a:r>
            <a:r>
              <a:rPr lang="en-US" altLang="zh-CN" dirty="0"/>
              <a:t>HAD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Toolbar</a:t>
            </a:r>
            <a:r>
              <a:rPr lang="zh-CN" altLang="en-US" dirty="0"/>
              <a:t>：工具架</a:t>
            </a:r>
            <a:endParaRPr lang="en-US" altLang="zh-CN" dirty="0"/>
          </a:p>
          <a:p>
            <a:r>
              <a:rPr lang="en-US" altLang="zh-CN" dirty="0"/>
              <a:t>Presets</a:t>
            </a:r>
            <a:r>
              <a:rPr lang="zh-CN" altLang="en-US" dirty="0"/>
              <a:t>：预设文件</a:t>
            </a:r>
            <a:endParaRPr lang="en-US" altLang="zh-CN" dirty="0"/>
          </a:p>
          <a:p>
            <a:r>
              <a:rPr lang="en-US" altLang="zh-CN" dirty="0"/>
              <a:t>Gallery:  </a:t>
            </a:r>
            <a:r>
              <a:rPr lang="zh-CN" altLang="en-US" dirty="0"/>
              <a:t>材质节点预设</a:t>
            </a:r>
            <a:endParaRPr lang="en-US" altLang="zh-CN" dirty="0"/>
          </a:p>
          <a:p>
            <a:r>
              <a:rPr lang="en-US" altLang="zh-CN" dirty="0"/>
              <a:t>Scripts</a:t>
            </a:r>
            <a:r>
              <a:rPr lang="zh-CN" altLang="en-US" dirty="0"/>
              <a:t>：</a:t>
            </a:r>
            <a:r>
              <a:rPr lang="en-US" altLang="zh-CN" dirty="0" err="1"/>
              <a:t>Hscript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Vex</a:t>
            </a:r>
            <a:r>
              <a:rPr lang="zh-CN" altLang="en-US" dirty="0"/>
              <a:t>：</a:t>
            </a:r>
            <a:r>
              <a:rPr lang="en-US" altLang="zh-CN" dirty="0"/>
              <a:t>vex</a:t>
            </a:r>
            <a:r>
              <a:rPr lang="zh-CN" altLang="en-US" dirty="0"/>
              <a:t>头文件</a:t>
            </a:r>
            <a:r>
              <a:rPr lang="en-US" altLang="zh-CN" dirty="0"/>
              <a:t>.h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81632-F682-4981-8FBC-2E4ACD18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2364971"/>
            <a:ext cx="6095593" cy="19658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36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37EE3-09E4-324B-B062-A017CF23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分享几个实用</a:t>
            </a:r>
            <a:r>
              <a:rPr kumimoji="1" lang="en-US" altLang="zh-CN" dirty="0"/>
              <a:t>Houdini</a:t>
            </a:r>
            <a:r>
              <a:rPr kumimoji="1" lang="zh-CN" altLang="en-US" dirty="0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CF394-4A02-4944-9933-2A3EE52D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设置</a:t>
            </a:r>
            <a:r>
              <a:rPr kumimoji="1" lang="en-US" altLang="zh-CN" dirty="0"/>
              <a:t>HDA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Tab</a:t>
            </a:r>
            <a:r>
              <a:rPr kumimoji="1" lang="zh-CN" altLang="en-US" dirty="0"/>
              <a:t>菜单中的位置</a:t>
            </a:r>
            <a:endParaRPr kumimoji="1" lang="en-US" altLang="zh-CN" dirty="0"/>
          </a:p>
          <a:p>
            <a:r>
              <a:rPr kumimoji="1" lang="en-US" altLang="zh-CN" dirty="0"/>
              <a:t>VEX</a:t>
            </a:r>
            <a:r>
              <a:rPr kumimoji="1" lang="zh-CN" altLang="en-US" dirty="0"/>
              <a:t>的预设代码，以及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zh-CN" altLang="en-US" dirty="0"/>
              <a:t>保存节点预设，以及保存修改过参数的节点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Spare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代替路径</a:t>
            </a:r>
            <a:endParaRPr kumimoji="1" lang="en-US" altLang="zh-CN" dirty="0"/>
          </a:p>
          <a:p>
            <a:r>
              <a:rPr kumimoji="1" lang="zh-CN" altLang="en-US" dirty="0"/>
              <a:t>将节点输出成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脚本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2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738B-F583-2549-ADAD-DB0E483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分享我最近做的几个</a:t>
            </a:r>
            <a:r>
              <a:rPr kumimoji="1" lang="en-US" altLang="zh-CN" dirty="0"/>
              <a:t>HDA</a:t>
            </a:r>
            <a:r>
              <a:rPr kumimoji="1" lang="zh-CN" altLang="en-US" dirty="0"/>
              <a:t>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CB70A-AC5C-B44C-8BD6-4BDE0D21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Pivot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</a:t>
            </a:r>
          </a:p>
          <a:p>
            <a:r>
              <a:rPr kumimoji="1" lang="en-US" altLang="zh-CN" dirty="0"/>
              <a:t>Fracture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</a:t>
            </a:r>
          </a:p>
          <a:p>
            <a:r>
              <a:rPr kumimoji="1" lang="en-US" altLang="zh-CN" dirty="0"/>
              <a:t>Chain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Animation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3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E7A85-4B85-47A0-901E-18CF50FB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CE529-D8BF-41FE-A630-1BEF18AE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https://github.com/qLab/qLib</a:t>
            </a:r>
            <a:r>
              <a:rPr lang="en-US" altLang="zh-CN" dirty="0"/>
              <a:t>  </a:t>
            </a:r>
            <a:r>
              <a:rPr lang="en-US" altLang="zh-CN" dirty="0" err="1"/>
              <a:t>houdini</a:t>
            </a:r>
            <a:r>
              <a:rPr lang="zh-CN" altLang="en-US" dirty="0"/>
              <a:t>预设分享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https://github.com/paulwinex/pw_Houdini_VEX_Editor</a:t>
            </a:r>
            <a:r>
              <a:rPr lang="en-US" altLang="zh-CN" dirty="0"/>
              <a:t> </a:t>
            </a:r>
            <a:r>
              <a:rPr lang="zh-CN" altLang="en-US" dirty="0"/>
              <a:t>增强的</a:t>
            </a:r>
            <a:r>
              <a:rPr lang="en-US" altLang="zh-CN" dirty="0"/>
              <a:t>Houdini VEX</a:t>
            </a:r>
            <a:r>
              <a:rPr lang="zh-CN" altLang="en-US" dirty="0"/>
              <a:t>编辑器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https://github.com/jhorikawa/HoudiniHowtos</a:t>
            </a:r>
            <a:r>
              <a:rPr lang="en-US" altLang="zh-CN" dirty="0"/>
              <a:t> </a:t>
            </a:r>
            <a:r>
              <a:rPr lang="zh-CN" altLang="en-US" dirty="0"/>
              <a:t>程序模型以及图形学案例实践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93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AC1E8-46B5-4A21-9995-36655E13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3C48F-2026-478B-ADB1-18522AA90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2E777-B536-4A3D-8761-5D3E254D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48824"/>
            <a:ext cx="10131427" cy="146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818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235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天体</vt:lpstr>
      <vt:lpstr>Houdini经验分享</vt:lpstr>
      <vt:lpstr>内容概述</vt:lpstr>
      <vt:lpstr>Houdini本地环境设置</vt:lpstr>
      <vt:lpstr>文件夹用途</vt:lpstr>
      <vt:lpstr>分享几个实用Houdini小技巧</vt:lpstr>
      <vt:lpstr>分享我最近做的几个HDA的思路</vt:lpstr>
      <vt:lpstr>分享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Houdini经验分享</dc:title>
  <dc:creator>zhongkailiu(刘中凯)</dc:creator>
  <cp:lastModifiedBy>zhongkailiu(刘中凯)</cp:lastModifiedBy>
  <cp:revision>7</cp:revision>
  <dcterms:created xsi:type="dcterms:W3CDTF">2020-02-17T11:23:53Z</dcterms:created>
  <dcterms:modified xsi:type="dcterms:W3CDTF">2020-02-19T01:36:40Z</dcterms:modified>
</cp:coreProperties>
</file>