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60" r:id="rId6"/>
    <p:sldId id="267" r:id="rId7"/>
    <p:sldId id="272" r:id="rId8"/>
    <p:sldId id="265" r:id="rId9"/>
    <p:sldId id="271" r:id="rId10"/>
    <p:sldId id="273" r:id="rId11"/>
    <p:sldId id="274" r:id="rId12"/>
    <p:sldId id="27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8DAFC-D0D4-44D5-A7DD-4AC9FA6BFE3E}" v="357" dt="2019-09-26T09:03:56.420"/>
    <p1510:client id="{A9C15C75-EF94-4ED7-AD39-DD83B2C001E3}" v="599" dt="2019-09-26T10:36:02.991"/>
    <p1510:client id="{DAE06B04-3906-4C38-84D7-A7A601A80BAB}" v="204" dt="2019-09-26T07:05:57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étoile, neige, assis, noir&#10;&#10;Description générée automatiquement">
            <a:extLst>
              <a:ext uri="{FF2B5EF4-FFF2-40B4-BE49-F238E27FC236}">
                <a16:creationId xmlns:a16="http://schemas.microsoft.com/office/drawing/2014/main" id="{61FD3708-C432-4056-A89C-4E0500C2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E6B2DD1A-EDE2-4996-902E-B2D91C681F88}"/>
              </a:ext>
            </a:extLst>
          </p:cNvPr>
          <p:cNvSpPr txBox="1">
            <a:spLocks/>
          </p:cNvSpPr>
          <p:nvPr/>
        </p:nvSpPr>
        <p:spPr>
          <a:xfrm>
            <a:off x="2140977" y="2380044"/>
            <a:ext cx="7910044" cy="15278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1500" dirty="0">
                <a:ln w="38100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Orbitronio" panose="00000400000000000000" pitchFamily="2" charset="0"/>
              </a:rPr>
              <a:t>Mining Battle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C13D9F4-349F-4A44-A0A2-8BD2032BA836}"/>
              </a:ext>
            </a:extLst>
          </p:cNvPr>
          <p:cNvSpPr txBox="1">
            <a:spLocks/>
          </p:cNvSpPr>
          <p:nvPr/>
        </p:nvSpPr>
        <p:spPr>
          <a:xfrm>
            <a:off x="1070489" y="6287911"/>
            <a:ext cx="10051021" cy="5700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Alexandre Sachs          Charles </a:t>
            </a:r>
            <a:r>
              <a:rPr lang="en-US" sz="1600" b="1" dirty="0" err="1"/>
              <a:t>Descoust</a:t>
            </a:r>
            <a:r>
              <a:rPr lang="en-US" sz="1600" b="1" dirty="0"/>
              <a:t>          Damien </a:t>
            </a:r>
            <a:r>
              <a:rPr lang="en-US" sz="1600" b="1" dirty="0" err="1"/>
              <a:t>Cosson</a:t>
            </a:r>
            <a:r>
              <a:rPr lang="en-US" sz="1600" b="1" dirty="0"/>
              <a:t>          </a:t>
            </a:r>
            <a:r>
              <a:rPr lang="en-US" sz="1600" b="1" dirty="0" err="1"/>
              <a:t>Kellian</a:t>
            </a:r>
            <a:r>
              <a:rPr lang="en-US" sz="1600" b="1" dirty="0"/>
              <a:t> </a:t>
            </a:r>
            <a:r>
              <a:rPr lang="en-US" sz="1600" b="1" dirty="0" err="1"/>
              <a:t>Cipierre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367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étoile, neige, assis, noir&#10;&#10;Description générée automatiquement">
            <a:extLst>
              <a:ext uri="{FF2B5EF4-FFF2-40B4-BE49-F238E27FC236}">
                <a16:creationId xmlns:a16="http://schemas.microsoft.com/office/drawing/2014/main" id="{61FD3708-C432-4056-A89C-4E0500C2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E6B2DD1A-EDE2-4996-902E-B2D91C681F88}"/>
              </a:ext>
            </a:extLst>
          </p:cNvPr>
          <p:cNvSpPr txBox="1">
            <a:spLocks/>
          </p:cNvSpPr>
          <p:nvPr/>
        </p:nvSpPr>
        <p:spPr>
          <a:xfrm>
            <a:off x="2140978" y="282316"/>
            <a:ext cx="7910044" cy="15278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Orbitronio" panose="00000400000000000000" pitchFamily="2" charset="0"/>
              </a:rPr>
              <a:t>Mining Battle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C13D9F4-349F-4A44-A0A2-8BD2032BA836}"/>
              </a:ext>
            </a:extLst>
          </p:cNvPr>
          <p:cNvSpPr txBox="1">
            <a:spLocks/>
          </p:cNvSpPr>
          <p:nvPr/>
        </p:nvSpPr>
        <p:spPr>
          <a:xfrm>
            <a:off x="1070489" y="6290639"/>
            <a:ext cx="10051021" cy="5700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Alexandre Sachs          Charles </a:t>
            </a:r>
            <a:r>
              <a:rPr lang="en-US" sz="1600" b="1" dirty="0" err="1"/>
              <a:t>Descoust</a:t>
            </a:r>
            <a:r>
              <a:rPr lang="en-US" sz="1600" b="1" dirty="0"/>
              <a:t>          Damien </a:t>
            </a:r>
            <a:r>
              <a:rPr lang="en-US" sz="1600" b="1" dirty="0" err="1"/>
              <a:t>Cosson</a:t>
            </a:r>
            <a:r>
              <a:rPr lang="en-US" sz="1600" b="1" dirty="0"/>
              <a:t>          </a:t>
            </a:r>
            <a:r>
              <a:rPr lang="en-US" sz="1600" b="1" dirty="0" err="1"/>
              <a:t>Kellian</a:t>
            </a:r>
            <a:r>
              <a:rPr lang="en-US" sz="1600" b="1" dirty="0"/>
              <a:t> </a:t>
            </a:r>
            <a:r>
              <a:rPr lang="en-US" sz="1600" b="1" dirty="0" err="1"/>
              <a:t>Cipierre</a:t>
            </a:r>
            <a:endParaRPr lang="en-US" sz="1600" b="1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33D860-933C-45EC-935B-F500E14CC84A}"/>
              </a:ext>
            </a:extLst>
          </p:cNvPr>
          <p:cNvSpPr txBox="1">
            <a:spLocks/>
          </p:cNvSpPr>
          <p:nvPr/>
        </p:nvSpPr>
        <p:spPr>
          <a:xfrm>
            <a:off x="1070489" y="2636668"/>
            <a:ext cx="10051021" cy="13760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ko-KR" sz="8800" b="1" dirty="0" err="1">
                <a:ln w="38100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Orbitronio" panose="00000400000000000000" pitchFamily="2" charset="0"/>
                <a:ea typeface="+mj-ea"/>
                <a:cs typeface="+mj-cs"/>
              </a:rPr>
              <a:t>Join</a:t>
            </a:r>
            <a:r>
              <a:rPr lang="fr-FR" altLang="ko-KR" sz="8800" b="1" dirty="0">
                <a:ln w="38100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Orbitronio" panose="00000400000000000000" pitchFamily="2" charset="0"/>
                <a:ea typeface="+mj-ea"/>
                <a:cs typeface="+mj-cs"/>
              </a:rPr>
              <a:t> the battle </a:t>
            </a:r>
            <a:r>
              <a:rPr lang="fr-FR" altLang="ko-KR" sz="8800" b="1" dirty="0" err="1">
                <a:ln w="38100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Orbitronio" panose="00000400000000000000" pitchFamily="2" charset="0"/>
                <a:ea typeface="+mj-ea"/>
                <a:cs typeface="+mj-cs"/>
              </a:rPr>
              <a:t>now</a:t>
            </a:r>
            <a:r>
              <a:rPr lang="fr-FR" altLang="ko-KR" sz="8800" b="1" dirty="0">
                <a:ln w="38100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Orbitronio" panose="00000400000000000000" pitchFamily="2" charset="0"/>
                <a:ea typeface="+mj-ea"/>
                <a:cs typeface="+mj-cs"/>
              </a:rPr>
              <a:t> !</a:t>
            </a:r>
            <a:endParaRPr lang="en-US" altLang="ko-KR" sz="8800" b="1" dirty="0">
              <a:ln w="38100">
                <a:solidFill>
                  <a:sysClr val="windowText" lastClr="000000"/>
                </a:solidFill>
              </a:ln>
              <a:solidFill>
                <a:srgbClr val="FFC000"/>
              </a:solidFill>
              <a:latin typeface="Orbitronio" panose="00000400000000000000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4134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92958-D67D-4A24-8A89-AB483442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Project description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9E159C-44DB-46FE-87BE-8D6C033F9EA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5313" y="2999180"/>
            <a:ext cx="2868220" cy="2868220"/>
          </a:xfrm>
          <a:prstGeom prst="rect">
            <a:avLst/>
          </a:prstGeom>
        </p:spPr>
      </p:pic>
      <p:pic>
        <p:nvPicPr>
          <p:cNvPr id="1026" name="Picture 2" descr="Image result for multiplayer icon">
            <a:extLst>
              <a:ext uri="{FF2B5EF4-FFF2-40B4-BE49-F238E27FC236}">
                <a16:creationId xmlns:a16="http://schemas.microsoft.com/office/drawing/2014/main" id="{46320E59-CFFC-4271-AEED-0FBFBBF4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464" y="2861069"/>
            <a:ext cx="2868220" cy="28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4C3101D-5D85-4D25-93B4-E2A7AA627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20" y="2999180"/>
            <a:ext cx="3880757" cy="259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7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92958-D67D-4A24-8A89-AB483442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Story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DEE510-E70A-41F9-9D91-116DC079C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9" b="91921" l="9947" r="89920">
                        <a14:foregroundMark x1="28515" y1="91463" x2="57029" y2="93140"/>
                        <a14:foregroundMark x1="57029" y1="93140" x2="66446" y2="91159"/>
                        <a14:foregroundMark x1="66446" y1="91159" x2="73210" y2="919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7904" y="1820385"/>
            <a:ext cx="5276192" cy="459042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1771B2-6528-41E0-8659-1B2D086901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4" y="3186338"/>
            <a:ext cx="1454150" cy="15220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C2919FA-11CF-4D26-9A42-13DBB8E45BEA}"/>
              </a:ext>
            </a:extLst>
          </p:cNvPr>
          <p:cNvSpPr txBox="1"/>
          <p:nvPr/>
        </p:nvSpPr>
        <p:spPr>
          <a:xfrm>
            <a:off x="4838329" y="5005624"/>
            <a:ext cx="255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err="1">
                <a:solidFill>
                  <a:schemeClr val="bg1"/>
                </a:solidFill>
                <a:latin typeface="Harrington" panose="04040505050A02020702" pitchFamily="82" charset="0"/>
              </a:rPr>
              <a:t>Daegunium</a:t>
            </a:r>
            <a:endParaRPr lang="fr-FR" sz="2800" b="1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18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92958-D67D-4A24-8A89-AB483442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72" y="154225"/>
            <a:ext cx="10571998" cy="970450"/>
          </a:xfrm>
        </p:spPr>
        <p:txBody>
          <a:bodyPr/>
          <a:lstStyle/>
          <a:p>
            <a:r>
              <a:rPr lang="en-GB" dirty="0"/>
              <a:t>World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D7DB6-08E4-4BF5-934F-44AFCB119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98" y="1099631"/>
            <a:ext cx="10307800" cy="5758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12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92958-D67D-4A24-8A89-AB483442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Spaceships</a:t>
            </a:r>
          </a:p>
        </p:txBody>
      </p:sp>
      <p:pic>
        <p:nvPicPr>
          <p:cNvPr id="8" name="Image 7" descr="Une image contenant outil&#10;&#10;Description générée automatiquement">
            <a:extLst>
              <a:ext uri="{FF2B5EF4-FFF2-40B4-BE49-F238E27FC236}">
                <a16:creationId xmlns:a16="http://schemas.microsoft.com/office/drawing/2014/main" id="{DC350FA7-7CAA-4E58-970D-4B929FAD1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04" y="5029187"/>
            <a:ext cx="1010315" cy="10103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332CA7F-39E4-4600-8312-F793E674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90841" y="5029187"/>
            <a:ext cx="1010315" cy="101031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32B727-0ED4-480C-8905-C9D2520BB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578" y="4926474"/>
            <a:ext cx="1113028" cy="1113028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D77CADEC-E064-4AB7-9BEC-7B310D53C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825" y="2147887"/>
            <a:ext cx="2800350" cy="2562225"/>
          </a:xfrm>
          <a:prstGeom prst="rect">
            <a:avLst/>
          </a:prstGeom>
        </p:spPr>
      </p:pic>
      <p:pic>
        <p:nvPicPr>
          <p:cNvPr id="11" name="Picture 10" descr="A picture containing sitting, photo, white, close&#10;&#10;Description automatically generated">
            <a:extLst>
              <a:ext uri="{FF2B5EF4-FFF2-40B4-BE49-F238E27FC236}">
                <a16:creationId xmlns:a16="http://schemas.microsoft.com/office/drawing/2014/main" id="{676D2B3F-B9EB-4F1B-ADC7-4F7788A0D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2349" y="2801197"/>
            <a:ext cx="4228961" cy="1113299"/>
          </a:xfrm>
          <a:prstGeom prst="rect">
            <a:avLst/>
          </a:prstGeom>
        </p:spPr>
      </p:pic>
      <p:pic>
        <p:nvPicPr>
          <p:cNvPr id="14" name="Picture 13" descr="A picture containing toy&#10;&#10;Description automatically generated">
            <a:extLst>
              <a:ext uri="{FF2B5EF4-FFF2-40B4-BE49-F238E27FC236}">
                <a16:creationId xmlns:a16="http://schemas.microsoft.com/office/drawing/2014/main" id="{C20BDA5F-DD01-472C-AE40-9E3D1B0889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794" y="2324099"/>
            <a:ext cx="30384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54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92958-D67D-4A24-8A89-AB483442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Unique </a:t>
            </a:r>
            <a:r>
              <a:rPr lang="fr-FR" err="1"/>
              <a:t>Selling</a:t>
            </a:r>
            <a:r>
              <a:rPr lang="fr-FR"/>
              <a:t> Points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06106E8-D982-4E79-A91E-971E9931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23956"/>
            <a:ext cx="5516774" cy="3636511"/>
          </a:xfrm>
        </p:spPr>
        <p:txBody>
          <a:bodyPr>
            <a:normAutofit/>
          </a:bodyPr>
          <a:lstStyle/>
          <a:p>
            <a:r>
              <a:rPr lang="fr-FR" altLang="ko-KR" dirty="0"/>
              <a:t>RTS </a:t>
            </a:r>
            <a:r>
              <a:rPr lang="fr-FR" altLang="ko-KR" dirty="0" err="1"/>
              <a:t>meets</a:t>
            </a:r>
            <a:r>
              <a:rPr lang="fr-FR" altLang="ko-KR" dirty="0"/>
              <a:t> </a:t>
            </a:r>
            <a:r>
              <a:rPr lang="fr-FR" altLang="ko-KR" dirty="0" err="1"/>
              <a:t>mining</a:t>
            </a:r>
            <a:r>
              <a:rPr lang="fr-FR" altLang="ko-KR" dirty="0"/>
              <a:t> </a:t>
            </a:r>
            <a:r>
              <a:rPr lang="fr-FR" altLang="ko-KR" dirty="0" err="1"/>
              <a:t>game</a:t>
            </a:r>
            <a:r>
              <a:rPr lang="fr-FR" altLang="ko-KR" dirty="0"/>
              <a:t> !</a:t>
            </a:r>
          </a:p>
          <a:p>
            <a:endParaRPr lang="fr-FR" altLang="ko-KR" dirty="0"/>
          </a:p>
          <a:p>
            <a:r>
              <a:rPr lang="fr-FR" altLang="ko-KR" dirty="0" err="1"/>
              <a:t>Find</a:t>
            </a:r>
            <a:r>
              <a:rPr lang="fr-FR" altLang="ko-KR" dirty="0"/>
              <a:t> the </a:t>
            </a:r>
            <a:r>
              <a:rPr lang="fr-FR" altLang="ko-KR" dirty="0" err="1"/>
              <a:t>perfect</a:t>
            </a:r>
            <a:r>
              <a:rPr lang="fr-FR" altLang="ko-KR" dirty="0"/>
              <a:t> balance </a:t>
            </a:r>
            <a:r>
              <a:rPr lang="fr-FR" altLang="ko-KR" dirty="0" err="1"/>
              <a:t>between</a:t>
            </a:r>
            <a:r>
              <a:rPr lang="fr-FR" altLang="ko-KR" dirty="0"/>
              <a:t> </a:t>
            </a:r>
            <a:r>
              <a:rPr lang="fr-FR" altLang="ko-KR" dirty="0" err="1"/>
              <a:t>mining</a:t>
            </a:r>
            <a:r>
              <a:rPr lang="fr-FR" altLang="ko-KR" dirty="0"/>
              <a:t>, </a:t>
            </a:r>
            <a:r>
              <a:rPr lang="fr-FR" altLang="ko-KR" dirty="0" err="1"/>
              <a:t>attack</a:t>
            </a:r>
            <a:r>
              <a:rPr lang="fr-FR" altLang="ko-KR" dirty="0"/>
              <a:t> and </a:t>
            </a:r>
            <a:r>
              <a:rPr lang="fr-FR" altLang="ko-KR" dirty="0" err="1"/>
              <a:t>defence</a:t>
            </a:r>
            <a:r>
              <a:rPr lang="fr-FR" altLang="ko-KR" dirty="0"/>
              <a:t> !</a:t>
            </a:r>
          </a:p>
          <a:p>
            <a:endParaRPr lang="fr-FR" altLang="ko-KR" dirty="0"/>
          </a:p>
          <a:p>
            <a:r>
              <a:rPr lang="fr-FR" altLang="ko-KR" dirty="0"/>
              <a:t>Fast 4X </a:t>
            </a:r>
            <a:r>
              <a:rPr lang="fr-FR" altLang="ko-KR" dirty="0" err="1"/>
              <a:t>game</a:t>
            </a:r>
            <a:r>
              <a:rPr lang="fr-FR" altLang="ko-KR" dirty="0"/>
              <a:t> !</a:t>
            </a:r>
          </a:p>
          <a:p>
            <a:endParaRPr lang="fr-FR" altLang="ko-KR" dirty="0"/>
          </a:p>
          <a:p>
            <a:r>
              <a:rPr lang="en-US" altLang="ko-KR" dirty="0"/>
              <a:t>Each type of spaceship has its own role and abilities !</a:t>
            </a:r>
          </a:p>
        </p:txBody>
      </p:sp>
    </p:spTree>
    <p:extLst>
      <p:ext uri="{BB962C8B-B14F-4D97-AF65-F5344CB8AC3E}">
        <p14:creationId xmlns:p14="http://schemas.microsoft.com/office/powerpoint/2010/main" val="339546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92958-D67D-4A24-8A89-AB483442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future of Mining Battle…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06106E8-D982-4E79-A91E-971E9931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23956"/>
            <a:ext cx="5368858" cy="3359594"/>
          </a:xfrm>
        </p:spPr>
        <p:txBody>
          <a:bodyPr>
            <a:normAutofit/>
          </a:bodyPr>
          <a:lstStyle/>
          <a:p>
            <a:r>
              <a:rPr lang="en-GB" altLang="ko-KR" sz="2000" dirty="0"/>
              <a:t>Spaceships defined formations</a:t>
            </a:r>
          </a:p>
          <a:p>
            <a:endParaRPr lang="en-GB" altLang="ko-KR" sz="2000" dirty="0"/>
          </a:p>
          <a:p>
            <a:r>
              <a:rPr lang="en-GB" altLang="ko-KR" sz="2000" dirty="0"/>
              <a:t>Player’s statistics &amp; Trophies</a:t>
            </a:r>
          </a:p>
          <a:p>
            <a:endParaRPr lang="en-GB" altLang="ko-KR" sz="2000" dirty="0"/>
          </a:p>
          <a:p>
            <a:r>
              <a:rPr lang="en-GB" altLang="ko-KR" sz="2000" dirty="0"/>
              <a:t>Spaceships skins</a:t>
            </a:r>
          </a:p>
          <a:p>
            <a:endParaRPr lang="en-GB" altLang="ko-KR" sz="2000" dirty="0"/>
          </a:p>
          <a:p>
            <a:r>
              <a:rPr lang="en-GB" altLang="ko-KR" sz="2000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3467423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92958-D67D-4A24-8A89-AB483442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challenges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06106E8-D982-4E79-A91E-971E9931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23956"/>
            <a:ext cx="5493146" cy="3519392"/>
          </a:xfrm>
        </p:spPr>
        <p:txBody>
          <a:bodyPr>
            <a:normAutofit/>
          </a:bodyPr>
          <a:lstStyle/>
          <a:p>
            <a:r>
              <a:rPr lang="en-GB" altLang="ko-KR" sz="2000" dirty="0"/>
              <a:t>Spaceships AI (Flow field)</a:t>
            </a:r>
          </a:p>
          <a:p>
            <a:endParaRPr lang="en-GB" altLang="ko-KR" sz="2000" dirty="0"/>
          </a:p>
          <a:p>
            <a:r>
              <a:rPr lang="en-GB" altLang="ko-KR" sz="2000" dirty="0"/>
              <a:t>FOG</a:t>
            </a:r>
          </a:p>
          <a:p>
            <a:endParaRPr lang="en-GB" altLang="ko-KR" sz="2000" dirty="0"/>
          </a:p>
          <a:p>
            <a:r>
              <a:rPr lang="en-GB" altLang="ko-KR" sz="2000" dirty="0"/>
              <a:t>Networking</a:t>
            </a:r>
          </a:p>
          <a:p>
            <a:endParaRPr lang="en-GB" altLang="ko-KR" sz="2000" dirty="0"/>
          </a:p>
          <a:p>
            <a:r>
              <a:rPr lang="en-GB" altLang="ko-KR" sz="2000" dirty="0" err="1"/>
              <a:t>Asteroïd</a:t>
            </a:r>
            <a:r>
              <a:rPr lang="en-GB" altLang="ko-KR" sz="2000" dirty="0"/>
              <a:t> (procedural generation)</a:t>
            </a:r>
          </a:p>
        </p:txBody>
      </p:sp>
    </p:spTree>
    <p:extLst>
      <p:ext uri="{BB962C8B-B14F-4D97-AF65-F5344CB8AC3E}">
        <p14:creationId xmlns:p14="http://schemas.microsoft.com/office/powerpoint/2010/main" val="317693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92958-D67D-4A24-8A89-AB483442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Project’s learnings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06106E8-D982-4E79-A91E-971E9931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23956"/>
            <a:ext cx="5493146" cy="3519392"/>
          </a:xfrm>
        </p:spPr>
        <p:txBody>
          <a:bodyPr>
            <a:normAutofit/>
          </a:bodyPr>
          <a:lstStyle/>
          <a:p>
            <a:r>
              <a:rPr lang="en-GB" altLang="ko-KR" sz="2000" dirty="0"/>
              <a:t>Better understanding of UNITY</a:t>
            </a:r>
          </a:p>
          <a:p>
            <a:endParaRPr lang="en-GB" altLang="ko-KR" sz="2000" dirty="0"/>
          </a:p>
          <a:p>
            <a:r>
              <a:rPr lang="en-GB" altLang="ko-KR" sz="2000" dirty="0"/>
              <a:t>Networking</a:t>
            </a:r>
          </a:p>
          <a:p>
            <a:endParaRPr lang="en-GB" altLang="ko-KR" sz="2000" dirty="0"/>
          </a:p>
          <a:p>
            <a:r>
              <a:rPr lang="en-GB" altLang="ko-KR" sz="2000" dirty="0"/>
              <a:t>Importance of testing</a:t>
            </a:r>
          </a:p>
          <a:p>
            <a:endParaRPr lang="en-GB" altLang="ko-KR" sz="2000" dirty="0"/>
          </a:p>
          <a:p>
            <a:r>
              <a:rPr lang="en-GB" altLang="ko-KR" sz="2000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1485352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Personnalisé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FC00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C3252432E36B4E8C21DA310A9EFC7D" ma:contentTypeVersion="5" ma:contentTypeDescription="Crée un document." ma:contentTypeScope="" ma:versionID="a3233224e71827460b9e3774daaf25b7">
  <xsd:schema xmlns:xsd="http://www.w3.org/2001/XMLSchema" xmlns:xs="http://www.w3.org/2001/XMLSchema" xmlns:p="http://schemas.microsoft.com/office/2006/metadata/properties" xmlns:ns3="2bc28d0e-8b5b-4856-9f26-60df91268a4d" xmlns:ns4="f2ee9ea8-6e84-4808-8e8c-9d100c3dedf8" targetNamespace="http://schemas.microsoft.com/office/2006/metadata/properties" ma:root="true" ma:fieldsID="0e7fc80a627fee306534300a230d94b2" ns3:_="" ns4:_="">
    <xsd:import namespace="2bc28d0e-8b5b-4856-9f26-60df91268a4d"/>
    <xsd:import namespace="f2ee9ea8-6e84-4808-8e8c-9d100c3dedf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28d0e-8b5b-4856-9f26-60df91268a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e9ea8-6e84-4808-8e8c-9d100c3ded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B7168B-858E-4C8A-ABDA-156CDE16E8AF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f2ee9ea8-6e84-4808-8e8c-9d100c3dedf8"/>
    <ds:schemaRef ds:uri="http://purl.org/dc/dcmitype/"/>
    <ds:schemaRef ds:uri="2bc28d0e-8b5b-4856-9f26-60df91268a4d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1F128E3-A726-41ED-9154-FB4064B68C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115EC-9D1F-4AC0-B6FD-ED9438889D99}">
  <ds:schemaRefs>
    <ds:schemaRef ds:uri="2bc28d0e-8b5b-4856-9f26-60df91268a4d"/>
    <ds:schemaRef ds:uri="f2ee9ea8-6e84-4808-8e8c-9d100c3ded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Harrington</vt:lpstr>
      <vt:lpstr>Orbitronio</vt:lpstr>
      <vt:lpstr>Wingdings 2</vt:lpstr>
      <vt:lpstr>Concis</vt:lpstr>
      <vt:lpstr>PowerPoint Presentation</vt:lpstr>
      <vt:lpstr>Project description</vt:lpstr>
      <vt:lpstr>Story</vt:lpstr>
      <vt:lpstr>World</vt:lpstr>
      <vt:lpstr>Spaceships</vt:lpstr>
      <vt:lpstr>Unique Selling Points</vt:lpstr>
      <vt:lpstr>The future of Mining Battle…</vt:lpstr>
      <vt:lpstr>Technical challenges</vt:lpstr>
      <vt:lpstr>Project’s learnings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cosson</dc:creator>
  <cp:lastModifiedBy>alexandre sachs</cp:lastModifiedBy>
  <cp:revision>26</cp:revision>
  <dcterms:created xsi:type="dcterms:W3CDTF">2019-09-26T06:45:32Z</dcterms:created>
  <dcterms:modified xsi:type="dcterms:W3CDTF">2020-04-07T00:20:48Z</dcterms:modified>
</cp:coreProperties>
</file>