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C6B8F0B-EF93-4380-8A96-283D6FCD7C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5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47DD1-0F41-4870-92FB-23F41CA452B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DC88D-2DE4-4198-980F-9500BB71E12E}" type="slidenum">
              <a:rPr lang="en-US"/>
              <a:pPr/>
              <a:t>10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748F6-3825-4892-BDC9-DA2778BC6842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F52F13-A2D6-4E89-B862-677A26BAA4CC}" type="slidenum">
              <a:rPr lang="en-US"/>
              <a:pPr/>
              <a:t>3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51AEC-E6F1-49B1-8DAB-49FA4165CE9C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ABD7B-6A82-42B4-A737-97FE254DDB1F}" type="slidenum">
              <a:rPr lang="en-US"/>
              <a:pPr/>
              <a:t>5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8F0B-EF93-4380-8A96-283D6FCD7C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AC56C-97D2-44EC-A4D4-44DDCDFF3285}" type="slidenum">
              <a:rPr lang="en-US"/>
              <a:pPr/>
              <a:t>7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80149-22E8-4B00-AA63-6EB6C10B2833}" type="slidenum">
              <a:rPr lang="en-US"/>
              <a:pPr/>
              <a:t>8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02606-9BAA-43E4-A8A1-61A904506746}" type="slidenum">
              <a:rPr lang="en-US"/>
              <a:pPr/>
              <a:t>9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4819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4820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1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2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3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4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25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ffectLst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483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BB732D8-4762-40A6-98BC-0C405DF262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A50104-BD8A-43F6-A334-4D234EB6F2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65412C-AF14-4487-9E33-B72111573C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327C3C1-4EC0-49D9-987D-BAF83D3EF1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862CE3-C308-494C-BD0E-C48B578D6D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A7270E-F5A1-4A81-99D4-8CE58CBBDC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549942-7663-4A77-8B7A-9885C650A92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9694C1-7FB4-4E1C-8805-CB6591D221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27400B-D0F9-4096-9A19-61C7F34B30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B9AE22-7FE3-4111-AF5D-EFB319F274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E1C6CE-F1BD-4F0A-A392-1949A4ECDCB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70330A-3719-4471-8EAD-DE6482C38B1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7A19A70-5A03-45F3-B976-A5039F12E4B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3797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3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3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/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/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/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/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Formulas, Functions, and Global Variables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00200"/>
            <a:ext cx="58674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505200"/>
            <a:ext cx="47815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for </a:t>
            </a:r>
            <a:r>
              <a:rPr lang="en-US" smtClean="0"/>
              <a:t>Individual Functions</a:t>
            </a:r>
            <a:endParaRPr 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27993"/>
            <a:ext cx="4586823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4927543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1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Column + Row</a:t>
            </a:r>
          </a:p>
        </p:txBody>
      </p:sp>
      <p:pic>
        <p:nvPicPr>
          <p:cNvPr id="5125" name="Picture 5"/>
          <p:cNvPicPr>
            <a:picLocks noGrp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1200" y="2286000"/>
            <a:ext cx="5932488" cy="38401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ObjectIntersectLength</a:t>
            </a:r>
          </a:p>
        </p:txBody>
      </p:sp>
      <p:pic>
        <p:nvPicPr>
          <p:cNvPr id="8198" name="Picture 6"/>
          <p:cNvPicPr>
            <a:picLocks noGrp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2362200"/>
            <a:ext cx="5786438" cy="3763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3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r>
              <a:rPr lang="en-US" sz="2800"/>
              <a:t>Interpolate(FractionOfObjectLength, 1., 0., 2., 1.)</a:t>
            </a:r>
          </a:p>
        </p:txBody>
      </p:sp>
      <p:pic>
        <p:nvPicPr>
          <p:cNvPr id="13317" name="Picture 5"/>
          <p:cNvPicPr>
            <a:picLocks noGrp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0200" y="2362200"/>
            <a:ext cx="5767388" cy="3733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VertexInterpolate(1, 4, 2, 5, 3)</a:t>
            </a:r>
          </a:p>
        </p:txBody>
      </p:sp>
      <p:pic>
        <p:nvPicPr>
          <p:cNvPr id="16389" name="Picture 5"/>
          <p:cNvPicPr>
            <a:picLocks noGrp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057400" y="2438400"/>
            <a:ext cx="5621338" cy="3657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InterpolatedVertexValue</a:t>
            </a:r>
            <a:r>
              <a:rPr lang="en-US" dirty="0" smtClean="0"/>
              <a:t>("Elevation")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62200"/>
            <a:ext cx="382905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971800"/>
            <a:ext cx="35718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If(Odd((Column + Row) + Layer), 1, 2)</a:t>
            </a:r>
          </a:p>
          <a:p>
            <a:endParaRPr lang="en-US" sz="2800"/>
          </a:p>
        </p:txBody>
      </p:sp>
      <p:pic>
        <p:nvPicPr>
          <p:cNvPr id="19461" name="Picture 5"/>
          <p:cNvPicPr>
            <a:picLocks noGrp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0" y="2362200"/>
            <a:ext cx="6172200" cy="40036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r>
              <a:rPr lang="en-US" sz="2800"/>
              <a:t>Case(ObjectCurrentSectionIndex, 1, 2, 5, 7, 10)</a:t>
            </a:r>
          </a:p>
        </p:txBody>
      </p:sp>
      <p:pic>
        <p:nvPicPr>
          <p:cNvPr id="22532" name="Picture 4"/>
          <p:cNvPicPr>
            <a:picLocks noGrp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76400" y="2362200"/>
            <a:ext cx="5786438" cy="37576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MultiInterpolate(FractionOfObjectLength, 1., 0., 2., 0.4, 5., 0.5, 6., 1.)</a:t>
            </a:r>
          </a:p>
        </p:txBody>
      </p:sp>
      <p:pic>
        <p:nvPicPr>
          <p:cNvPr id="25606" name="Picture 6"/>
          <p:cNvPicPr>
            <a:picLocks noGrp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38400" y="2819400"/>
            <a:ext cx="4964113" cy="32305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218</TotalTime>
  <Words>110</Words>
  <Application>Microsoft Office PowerPoint</Application>
  <PresentationFormat>On-screen Show (4:3)</PresentationFormat>
  <Paragraphs>29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Stream</vt:lpstr>
      <vt:lpstr>Formulas, Functions, and Global Variables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Global Variables</vt:lpstr>
      <vt:lpstr>Help for Individual Functions</vt:lpstr>
    </vt:vector>
  </TitlesOfParts>
  <Company>DOI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Formulas, Functions, and Global Variables</dc:title>
  <dc:creator>Richard B. Winston</dc:creator>
  <cp:lastModifiedBy>DOI</cp:lastModifiedBy>
  <cp:revision>10</cp:revision>
  <dcterms:created xsi:type="dcterms:W3CDTF">2010-04-13T01:48:57Z</dcterms:created>
  <dcterms:modified xsi:type="dcterms:W3CDTF">2015-10-28T12:19:48Z</dcterms:modified>
</cp:coreProperties>
</file>