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05C72CC-35C6-439E-BB7C-3CA4EDD3BD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16763-652C-4539-9C8A-2169076870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D065D-1A65-4B95-AAC0-567E105F589E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2F66D-7361-4E0C-9A7F-92B9085FA431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CB67F-705D-4A4A-BE80-7AB9CBAD6A47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F60C0-5E5F-499A-82B6-327AB494CA82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F57F8-B38D-4101-8987-0B9CFBFE61E7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74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74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6C3DEF4-C087-4435-8BC3-9F98EA741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BE8B2B-02BE-4390-BFD9-09FA21A3B1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A1B5BE-CA42-4A30-AE76-0AD707CAB3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337FF5-FECD-453E-83E0-6967ABD0D8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236BAB-213A-48E3-B8F8-739432484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F4246-CF22-41EA-AC92-D2A363D793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3B5AE2-BAFC-4E50-B838-861D14CBD5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F6E44F-EB2C-409D-B93B-D6F6236D7B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B025A7-4BC6-4204-9AE6-6A6E34C65E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8436E-B4BE-45D3-85F7-11CC5C0A77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1B227-D52D-429D-B1E5-57E0084AAF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C5F2D9C-AE86-4A20-B697-CE145B54FFF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3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3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Grid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Grid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8" y="1462088"/>
            <a:ext cx="73247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Grid Manually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5638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362200"/>
            <a:ext cx="54959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332422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Use Objects to Define Grid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3686175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886200"/>
            <a:ext cx="3657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572000"/>
            <a:ext cx="24384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962400"/>
            <a:ext cx="41433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 Grid with Objects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4391025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95400"/>
            <a:ext cx="38100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949700"/>
            <a:ext cx="38100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the Grid</a:t>
            </a:r>
          </a:p>
        </p:txBody>
      </p:sp>
      <p:sp>
        <p:nvSpPr>
          <p:cNvPr id="1331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219200" y="1600200"/>
            <a:ext cx="7467600" cy="4525963"/>
          </a:xfrm>
        </p:spPr>
        <p:txBody>
          <a:bodyPr/>
          <a:lstStyle/>
          <a:p>
            <a:pPr>
              <a:spcAft>
                <a:spcPts val="100"/>
              </a:spcAft>
              <a:buFont typeface="Wingdings" pitchFamily="2" charset="2"/>
              <a:buNone/>
            </a:pPr>
            <a:r>
              <a:rPr lang="en-US" dirty="0"/>
              <a:t>You can:</a:t>
            </a:r>
          </a:p>
          <a:p>
            <a:pPr>
              <a:spcAft>
                <a:spcPts val="100"/>
              </a:spcAft>
            </a:pPr>
            <a:r>
              <a:rPr lang="en-US" dirty="0"/>
              <a:t>Delete grid lines</a:t>
            </a:r>
          </a:p>
          <a:p>
            <a:pPr>
              <a:spcAft>
                <a:spcPts val="100"/>
              </a:spcAft>
            </a:pPr>
            <a:r>
              <a:rPr lang="en-US" dirty="0"/>
              <a:t>Move grid lines</a:t>
            </a:r>
          </a:p>
          <a:p>
            <a:pPr>
              <a:spcAft>
                <a:spcPts val="100"/>
              </a:spcAft>
            </a:pPr>
            <a:r>
              <a:rPr lang="en-US" dirty="0"/>
              <a:t>Add grid lines</a:t>
            </a:r>
          </a:p>
          <a:p>
            <a:pPr>
              <a:spcAft>
                <a:spcPts val="100"/>
              </a:spcAft>
            </a:pPr>
            <a:r>
              <a:rPr lang="en-US" dirty="0"/>
              <a:t>Subdivide grid cells</a:t>
            </a:r>
          </a:p>
          <a:p>
            <a:pPr>
              <a:spcAft>
                <a:spcPts val="100"/>
              </a:spcAft>
            </a:pPr>
            <a:r>
              <a:rPr lang="en-US" dirty="0"/>
              <a:t>Specify cell size</a:t>
            </a:r>
          </a:p>
          <a:p>
            <a:pPr>
              <a:spcAft>
                <a:spcPts val="100"/>
              </a:spcAft>
            </a:pPr>
            <a:r>
              <a:rPr lang="en-US" dirty="0"/>
              <a:t>Rotate the grid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19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038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4648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257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28</TotalTime>
  <Words>47</Words>
  <Application>Microsoft Office PowerPoint</Application>
  <PresentationFormat>On-screen Show (4:3)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</vt:lpstr>
      <vt:lpstr>Grid Design</vt:lpstr>
      <vt:lpstr>Initial Grid</vt:lpstr>
      <vt:lpstr>Create a Grid Manually</vt:lpstr>
      <vt:lpstr>Use Objects to Define Grid</vt:lpstr>
      <vt:lpstr>Refine Grid with Objects</vt:lpstr>
      <vt:lpstr>Editing the Grid</vt:lpstr>
    </vt:vector>
  </TitlesOfParts>
  <Company>DOI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Design</dc:title>
  <dc:creator>Richard B. Winston</dc:creator>
  <cp:lastModifiedBy>Richard Baury Winston</cp:lastModifiedBy>
  <cp:revision>5</cp:revision>
  <dcterms:created xsi:type="dcterms:W3CDTF">2010-04-13T14:01:00Z</dcterms:created>
  <dcterms:modified xsi:type="dcterms:W3CDTF">2011-05-24T19:02:38Z</dcterms:modified>
</cp:coreProperties>
</file>