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B3AF49CB-F823-4EF1-95EE-3D1A4E76C5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D1083-F37B-4EDA-AA77-982F72F7C31F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55383-C40D-4CD6-BD3C-54DE092B73B8}" type="slidenum">
              <a:rPr lang="en-US"/>
              <a:pPr/>
              <a:t>10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7B1C39-A11A-44E3-8D32-C493E1F0A63C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2EE297-AB46-464F-9581-4D7616316438}" type="slidenum">
              <a:rPr lang="en-US"/>
              <a:pPr/>
              <a:t>3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B42B82-506D-4099-ADFA-AC1AD8D5761F}" type="slidenum">
              <a:rPr lang="en-US"/>
              <a:pPr/>
              <a:t>4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F843C-336C-45A8-B5B6-AEABC0FBB740}" type="slidenum">
              <a:rPr lang="en-US"/>
              <a:pPr/>
              <a:t>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57E9C-FDE0-4A3D-AD3B-57968CED0D7C}" type="slidenum">
              <a:rPr lang="en-US"/>
              <a:pPr/>
              <a:t>6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5430BA-767A-4836-B081-4A87D98AFECA}" type="slidenum">
              <a:rPr lang="en-US"/>
              <a:pPr/>
              <a:t>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8555E-5416-4E19-82D1-D9F7B3CF20BA}" type="slidenum">
              <a:rPr lang="en-US"/>
              <a:pPr/>
              <a:t>8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F49CB-F823-4EF1-95EE-3D1A4E76C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331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331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2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2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BD0902C-34B9-488F-B244-E035623A1E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317B23-5F73-4037-9D89-C8AF12D4E1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51DDBD-1D1E-427B-BD9E-511B575C1A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39F74C-95B9-4584-A3BC-08E8DA45526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281576-BD64-4A84-8E9F-C38C9C0DF3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0A071E-E6D0-49FA-826E-F50BBE4C76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6FAEE2-222D-4B3C-BF5A-F3C4015836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E17CC-6CED-49EC-BDA1-F3A2320732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E1DF55-1828-4157-98BF-4E6B3A1F0DE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41B9C2-07C3-45AC-833F-746219D5D8B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58E24-C602-44AA-B7D1-E41417D484C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CDD1F7A-6D00-4D7D-9C38-84A8E2D2B2D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229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229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3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/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Importing Images and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</a:t>
            </a:r>
            <a:r>
              <a:rPr lang="en-US" smtClean="0"/>
              <a:t>MODFLOW-2005 or -NWT </a:t>
            </a:r>
            <a:r>
              <a:rPr lang="en-US"/>
              <a:t>Model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38349"/>
            <a:ext cx="5105400" cy="38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Images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6324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Shapefiles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084388"/>
            <a:ext cx="3886200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057400"/>
            <a:ext cx="3962400" cy="331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Shapefiles (Continued)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4038600" cy="337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3600"/>
            <a:ext cx="40386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Gridded Data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3847260" cy="3744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81200"/>
            <a:ext cx="4191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Points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292051"/>
            <a:ext cx="34766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595813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Surfer Grid File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881189"/>
            <a:ext cx="6248401" cy="414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Digital Elevation Model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4008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ASCII Raster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100262"/>
            <a:ext cx="7343416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82</TotalTime>
  <Words>46</Words>
  <Application>Microsoft Office PowerPoint</Application>
  <PresentationFormat>On-screen Show (4:3)</PresentationFormat>
  <Paragraphs>20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Stream</vt:lpstr>
      <vt:lpstr>Importing Images and Data</vt:lpstr>
      <vt:lpstr>Importing Images</vt:lpstr>
      <vt:lpstr>Importing Shapefiles</vt:lpstr>
      <vt:lpstr>Importing Shapefiles (Continued)</vt:lpstr>
      <vt:lpstr>Import Gridded Data</vt:lpstr>
      <vt:lpstr>Import Points</vt:lpstr>
      <vt:lpstr>Import Surfer Grid File</vt:lpstr>
      <vt:lpstr>Sample Digital Elevation Model</vt:lpstr>
      <vt:lpstr>Import ASCII Raster Data</vt:lpstr>
      <vt:lpstr>Import MODFLOW-2005 or -NWT Model</vt:lpstr>
    </vt:vector>
  </TitlesOfParts>
  <Company>DOI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Images and Data</dc:title>
  <dc:creator>Richard B. Winston</dc:creator>
  <cp:lastModifiedBy>Richard B. Winston</cp:lastModifiedBy>
  <cp:revision>10</cp:revision>
  <dcterms:created xsi:type="dcterms:W3CDTF">2010-04-13T14:28:47Z</dcterms:created>
  <dcterms:modified xsi:type="dcterms:W3CDTF">2015-11-12T20:59:07Z</dcterms:modified>
</cp:coreProperties>
</file>