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4820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1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2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3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4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25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75E7CAB-0880-4012-97D0-499BAF279F9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4BF5DC-3ED8-4D1C-A0E5-DA6805849A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5E7CAB-0880-4012-97D0-499BAF279F9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BF5DC-3ED8-4D1C-A0E5-DA6805849A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5E7CAB-0880-4012-97D0-499BAF279F9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BF5DC-3ED8-4D1C-A0E5-DA6805849A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75E7CAB-0880-4012-97D0-499BAF279F9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4BF5DC-3ED8-4D1C-A0E5-DA6805849A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5E7CAB-0880-4012-97D0-499BAF279F9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BF5DC-3ED8-4D1C-A0E5-DA6805849A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5E7CAB-0880-4012-97D0-499BAF279F9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BF5DC-3ED8-4D1C-A0E5-DA6805849A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5E7CAB-0880-4012-97D0-499BAF279F9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BF5DC-3ED8-4D1C-A0E5-DA6805849A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5E7CAB-0880-4012-97D0-499BAF279F9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BF5DC-3ED8-4D1C-A0E5-DA6805849A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5E7CAB-0880-4012-97D0-499BAF279F9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BF5DC-3ED8-4D1C-A0E5-DA6805849A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5E7CAB-0880-4012-97D0-499BAF279F9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BF5DC-3ED8-4D1C-A0E5-DA6805849AF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5E7CAB-0880-4012-97D0-499BAF279F9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BF5DC-3ED8-4D1C-A0E5-DA6805849A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5E7CAB-0880-4012-97D0-499BAF279F9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BF5DC-3ED8-4D1C-A0E5-DA6805849A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fld id="{F75E7CAB-0880-4012-97D0-499BAF279F9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94BF5DC-3ED8-4D1C-A0E5-DA6805849AF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3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380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3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8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Define parameters</a:t>
            </a:r>
          </a:p>
          <a:p>
            <a:r>
              <a:rPr lang="en-US" dirty="0" smtClean="0"/>
              <a:t>Define observations</a:t>
            </a:r>
          </a:p>
          <a:p>
            <a:pPr lvl="1"/>
            <a:r>
              <a:rPr lang="en-US" dirty="0" smtClean="0"/>
              <a:t>Head observations</a:t>
            </a:r>
          </a:p>
          <a:p>
            <a:pPr lvl="1"/>
            <a:r>
              <a:rPr lang="en-US" dirty="0" smtClean="0"/>
              <a:t>Flow observations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624"/>
            <a:ext cx="4038600" cy="30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8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to </a:t>
            </a:r>
            <a:r>
              <a:rPr lang="en-US" dirty="0" err="1" smtClean="0"/>
              <a:t>ModelMate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6800" y="1600200"/>
            <a:ext cx="5490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96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76301"/>
            <a:ext cx="4038600" cy="357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Template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Adjustable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Parameter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3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Updated Parameters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00" y="2655307"/>
            <a:ext cx="3688400" cy="241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2622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</TotalTime>
  <Words>27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Theme1</vt:lpstr>
      <vt:lpstr>Parameter Estimation</vt:lpstr>
      <vt:lpstr>Model Requirements</vt:lpstr>
      <vt:lpstr>Export to ModelMate</vt:lpstr>
      <vt:lpstr>PowerPoint Presentation</vt:lpstr>
      <vt:lpstr>Import Updated Parameters</vt:lpstr>
    </vt:vector>
  </TitlesOfParts>
  <Company>U.S.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Estimation</dc:title>
  <dc:creator>Richard B. Winston</dc:creator>
  <cp:lastModifiedBy>Richard B. Winston</cp:lastModifiedBy>
  <cp:revision>2</cp:revision>
  <dcterms:created xsi:type="dcterms:W3CDTF">2015-11-12T19:52:05Z</dcterms:created>
  <dcterms:modified xsi:type="dcterms:W3CDTF">2015-11-12T20:12:10Z</dcterms:modified>
</cp:coreProperties>
</file>