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9F4B5-BFDD-46CD-A42D-2E792F93725D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1AEB2-2625-42E8-9FE3-6EC43AA7B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99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the pop-up menu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1AEB2-2625-42E8-9FE3-6EC43AA7B4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94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331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3316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7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8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9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0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21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2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23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E080F75-EE6F-45A9-9121-D44E56521E8E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13326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327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94E9833-58E3-46EC-98E1-30D2E944AD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080F75-EE6F-45A9-9121-D44E56521E8E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94E9833-58E3-46EC-98E1-30D2E944AD9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080F75-EE6F-45A9-9121-D44E56521E8E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94E9833-58E3-46EC-98E1-30D2E944AD9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080F75-EE6F-45A9-9121-D44E56521E8E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94E9833-58E3-46EC-98E1-30D2E944AD9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080F75-EE6F-45A9-9121-D44E56521E8E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94E9833-58E3-46EC-98E1-30D2E944AD9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080F75-EE6F-45A9-9121-D44E56521E8E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94E9833-58E3-46EC-98E1-30D2E944AD9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080F75-EE6F-45A9-9121-D44E56521E8E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94E9833-58E3-46EC-98E1-30D2E944AD9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080F75-EE6F-45A9-9121-D44E56521E8E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94E9833-58E3-46EC-98E1-30D2E944AD9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080F75-EE6F-45A9-9121-D44E56521E8E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94E9833-58E3-46EC-98E1-30D2E944AD9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080F75-EE6F-45A9-9121-D44E56521E8E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94E9833-58E3-46EC-98E1-30D2E944AD9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080F75-EE6F-45A9-9121-D44E56521E8E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94E9833-58E3-46EC-98E1-30D2E944AD9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fld id="{6E080F75-EE6F-45A9-9121-D44E56521E8E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B94E9833-58E3-46EC-98E1-30D2E944AD99}" type="slidenum">
              <a:rPr lang="en-US" smtClean="0"/>
              <a:t>‹#›</a:t>
            </a:fld>
            <a:endParaRPr lang="en-US"/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2293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2294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5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6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7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8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299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01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230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230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/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/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/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/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/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Error Checking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1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Checking by ModelMuse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899" y="1600200"/>
            <a:ext cx="657020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6408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Warnings and Errors from MODFLOW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13616"/>
            <a:ext cx="8229600" cy="3299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757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ListingAnalyst</a:t>
            </a:r>
            <a:r>
              <a:rPr lang="en-US" dirty="0" smtClean="0"/>
              <a:t> to See Errors and Warnings in More Detail 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24023"/>
            <a:ext cx="8229600" cy="3878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4392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16</TotalTime>
  <Words>26</Words>
  <Application>Microsoft Office PowerPoint</Application>
  <PresentationFormat>On-screen Show (4:3)</PresentationFormat>
  <Paragraphs>6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Theme1</vt:lpstr>
      <vt:lpstr>Error Checking</vt:lpstr>
      <vt:lpstr>Error Checking by ModelMuse</vt:lpstr>
      <vt:lpstr>Warnings and Errors from MODFLOW</vt:lpstr>
      <vt:lpstr>Use ListingAnalyst to See Errors and Warnings in More Detail </vt:lpstr>
    </vt:vector>
  </TitlesOfParts>
  <Company>U.S. Geological Survey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Checking</dc:title>
  <dc:creator>DOI</dc:creator>
  <cp:lastModifiedBy>DOI</cp:lastModifiedBy>
  <cp:revision>2</cp:revision>
  <dcterms:created xsi:type="dcterms:W3CDTF">2015-10-28T16:11:36Z</dcterms:created>
  <dcterms:modified xsi:type="dcterms:W3CDTF">2015-10-28T16:28:26Z</dcterms:modified>
</cp:coreProperties>
</file>