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15BC597-A460-4FA5-8D82-0EE37DA8CF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7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A069B-D58B-4AAD-AF7C-D9F6DB89C584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9F57F-6906-484C-83FC-04ADB8552BED}" type="slidenum">
              <a:rPr lang="en-US"/>
              <a:pPr/>
              <a:t>13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360EB-0CC5-4445-8455-D211CE625771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805B6-FAC5-43DF-BD03-3447A57B60A4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D96B1-D031-4A9F-B4D2-9104F0E9899C}" type="slidenum">
              <a:rPr lang="en-US"/>
              <a:pPr/>
              <a:t>7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339D1-E750-4605-95EF-9BEB42EBA1DE}" type="slidenum">
              <a:rPr lang="en-US"/>
              <a:pPr/>
              <a:t>8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3B685-94AB-4FC5-8D94-DAF03C32424C}" type="slidenum">
              <a:rPr lang="en-US"/>
              <a:pPr/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3927F-FBCB-45CD-B818-4749DFB1EED0}" type="slidenum">
              <a:rPr lang="en-US"/>
              <a:pPr/>
              <a:t>10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7E19A-15C6-43D8-8726-295811FE90B1}" type="slidenum">
              <a:rPr lang="en-US"/>
              <a:pPr/>
              <a:t>11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C8A63-ADCD-4917-9447-CF029D582522}" type="slidenum">
              <a:rPr lang="en-US"/>
              <a:pPr/>
              <a:t>12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765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765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6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ffectLst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766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766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72EB90-11EB-4DE8-8B9E-F707BA8FC6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391EB7-887C-4A7E-8B50-CDBBF62528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E4855-EE99-4179-9E90-98DE110CCA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E9C4A5-8C91-47BF-AF3F-E10BE1184D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D5D3D6-012E-467C-B64D-DA80D95FC6F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ED414-9575-4897-B43A-2E8C7BEA42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628B5B-2188-465A-A9B4-86F3806007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B954E6-A0D2-417F-AF78-1904799F19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FDC919-013B-46ED-BFF6-D515140D04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008B75-A0C7-4D6F-851B-8D5622C41C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B81291-E557-4E72-AD19-4DA5B58109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E950AE13-A943-4B8F-BDB0-B93C61227B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662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663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66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66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/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Commonly Used Options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14" y="1295400"/>
            <a:ext cx="2895600" cy="250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399"/>
            <a:ext cx="2895602" cy="250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16679"/>
            <a:ext cx="3119723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Locations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548437" cy="485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MODFLOW Name File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638300"/>
            <a:ext cx="6096000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Hydrogeologic Units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3962400" cy="287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371600"/>
            <a:ext cx="39338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3540125"/>
            <a:ext cx="39624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 Streams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81175"/>
            <a:ext cx="3381375" cy="446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41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46" y="1600200"/>
            <a:ext cx="624270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69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or Hide Objects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95" y="1710800"/>
            <a:ext cx="5523810" cy="43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97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Or Mesh Value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50" y="1600200"/>
            <a:ext cx="41399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69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 Types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371600"/>
            <a:ext cx="6296025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Discretization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47775"/>
            <a:ext cx="63246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 Periods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09738"/>
            <a:ext cx="83820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550880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Step Length Calculator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505200"/>
            <a:ext cx="7543800" cy="310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Control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" y="1143000"/>
            <a:ext cx="3856651" cy="274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22" y="1127760"/>
            <a:ext cx="3878078" cy="275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886198"/>
            <a:ext cx="385665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0" y="3886199"/>
            <a:ext cx="3845568" cy="273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98</TotalTime>
  <Words>44</Words>
  <Application>Microsoft Office PowerPoint</Application>
  <PresentationFormat>On-screen Show (4:3)</PresentationFormat>
  <Paragraphs>24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Stream</vt:lpstr>
      <vt:lpstr>Commonly Used Options</vt:lpstr>
      <vt:lpstr>Data Visualization</vt:lpstr>
      <vt:lpstr>Show or Hide Objects</vt:lpstr>
      <vt:lpstr>Grid Or Mesh Value</vt:lpstr>
      <vt:lpstr>Layer Types</vt:lpstr>
      <vt:lpstr>Discretization</vt:lpstr>
      <vt:lpstr>Stress Periods</vt:lpstr>
      <vt:lpstr>Time Step Length Calculator</vt:lpstr>
      <vt:lpstr>Output Control</vt:lpstr>
      <vt:lpstr>Options</vt:lpstr>
      <vt:lpstr>Program Locations</vt:lpstr>
      <vt:lpstr>MODFLOW Name File</vt:lpstr>
      <vt:lpstr>Hydrogeologic Units</vt:lpstr>
      <vt:lpstr>Link Streams</vt:lpstr>
    </vt:vector>
  </TitlesOfParts>
  <Company>DOI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Commonly Used Options</dc:title>
  <dc:creator>Richard B. Winston</dc:creator>
  <cp:lastModifiedBy>DOI</cp:lastModifiedBy>
  <cp:revision>11</cp:revision>
  <dcterms:created xsi:type="dcterms:W3CDTF">2010-04-13T11:58:32Z</dcterms:created>
  <dcterms:modified xsi:type="dcterms:W3CDTF">2015-10-28T15:37:05Z</dcterms:modified>
</cp:coreProperties>
</file>