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331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3316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7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9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1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E66017D-B220-4B77-B017-2D0D85769EB0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1332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27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CB97214-A445-4DA6-818E-23AC56265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6017D-B220-4B77-B017-2D0D85769EB0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97214-A445-4DA6-818E-23AC56265C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6017D-B220-4B77-B017-2D0D85769EB0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97214-A445-4DA6-818E-23AC56265C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6017D-B220-4B77-B017-2D0D85769EB0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97214-A445-4DA6-818E-23AC56265C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6017D-B220-4B77-B017-2D0D85769EB0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97214-A445-4DA6-818E-23AC56265C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6017D-B220-4B77-B017-2D0D85769EB0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97214-A445-4DA6-818E-23AC56265C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6017D-B220-4B77-B017-2D0D85769EB0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97214-A445-4DA6-818E-23AC56265C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6017D-B220-4B77-B017-2D0D85769EB0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97214-A445-4DA6-818E-23AC56265C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6017D-B220-4B77-B017-2D0D85769EB0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97214-A445-4DA6-818E-23AC56265C6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6017D-B220-4B77-B017-2D0D85769EB0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97214-A445-4DA6-818E-23AC56265C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6017D-B220-4B77-B017-2D0D85769EB0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97214-A445-4DA6-818E-23AC56265C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fld id="{5E66017D-B220-4B77-B017-2D0D85769EB0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CB97214-A445-4DA6-818E-23AC56265C66}" type="slidenum">
              <a:rPr lang="en-US" smtClean="0"/>
              <a:t>‹#›</a:t>
            </a:fld>
            <a:endParaRPr lang="en-US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229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229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3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 smtClean="0"/>
              <a:t>GW_Chart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Water Budget Data vs. Time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95" y="1600200"/>
            <a:ext cx="516541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6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Heads or Drawdown vs. Time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38" y="1600200"/>
            <a:ext cx="64193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9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Components of Flow in Individual Cells vs. Time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710" y="1600200"/>
            <a:ext cx="53745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8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Calibration Plots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520" y="1600200"/>
            <a:ext cx="58609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4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281</TotalTime>
  <Words>27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Theme1</vt:lpstr>
      <vt:lpstr>GW_Chart</vt:lpstr>
      <vt:lpstr>Plot Water Budget Data vs. Time</vt:lpstr>
      <vt:lpstr>Plot Heads or Drawdown vs. Time</vt:lpstr>
      <vt:lpstr>Plot Components of Flow in Individual Cells vs. Time</vt:lpstr>
      <vt:lpstr>Calibration Plots</vt:lpstr>
    </vt:vector>
  </TitlesOfParts>
  <Company>U.S.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GW_Chart</dc:title>
  <dc:creator>DOI</dc:creator>
  <cp:lastModifiedBy>DOI</cp:lastModifiedBy>
  <cp:revision>5</cp:revision>
  <dcterms:created xsi:type="dcterms:W3CDTF">2015-10-28T17:12:01Z</dcterms:created>
  <dcterms:modified xsi:type="dcterms:W3CDTF">2015-10-28T21:53:11Z</dcterms:modified>
</cp:coreProperties>
</file>