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2" r:id="rId6"/>
    <p:sldId id="260" r:id="rId7"/>
    <p:sldId id="259" r:id="rId8"/>
    <p:sldId id="261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79816170-2C3D-46D0-B6D5-571EDC3FC46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E2C7B32-F15A-4D9B-8831-898E397EDC46}" type="slidenum">
              <a:rPr lang="en-US" smtClean="0"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The Manage Parameters Dialog Box Can be Used to Edit Parameters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4609524" cy="386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0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Parameters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with Zone and Multiplier Arrays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49372"/>
            <a:ext cx="4040188" cy="30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3D Data Sets for </a:t>
            </a:r>
            <a:r>
              <a:rPr lang="en-US" dirty="0"/>
              <a:t>Zone and Multiplier Arrays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588644"/>
            <a:ext cx="4041775" cy="312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5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smtClean="0"/>
              <a:t>ModelMuse can Display the Combined Effects of the Parameters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0069"/>
            <a:ext cx="4038600" cy="294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038600" cy="385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33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Recharge and ET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individual data sets for </a:t>
            </a:r>
            <a:r>
              <a:rPr lang="en-US" dirty="0"/>
              <a:t>Zone and multiplier arrays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49372"/>
            <a:ext cx="4040188" cy="30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436687"/>
          </a:xfrm>
        </p:spPr>
        <p:txBody>
          <a:bodyPr/>
          <a:lstStyle/>
          <a:p>
            <a:r>
              <a:rPr lang="en-US" dirty="0" smtClean="0"/>
              <a:t>Zone and multiplier arrays are defined by objects.</a:t>
            </a:r>
          </a:p>
          <a:p>
            <a:r>
              <a:rPr lang="en-US" dirty="0" smtClean="0"/>
              <a:t>Overlapping Parameters are added together.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875" y="3126581"/>
            <a:ext cx="2124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7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Parameters for List-Based Boundaries Defined by Objects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62624"/>
            <a:ext cx="4038600" cy="300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16916"/>
            <a:ext cx="4038600" cy="30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2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SFR Package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SFR, you must define both parameters and instances. Then select them in an object.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3276599"/>
            <a:ext cx="4004724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10" y="3276598"/>
            <a:ext cx="3886341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56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Hydrogeologic Unit Flow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parameters apply to individual geologic units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Some parameters apply more broadly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9372"/>
            <a:ext cx="4040188" cy="300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648782"/>
            <a:ext cx="4041775" cy="30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8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 Parameters are associated with HUF Units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03761"/>
            <a:ext cx="4038600" cy="291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02533"/>
            <a:ext cx="4038600" cy="312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37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Optional Data Sets for Visualizing HUF Data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0341"/>
            <a:ext cx="4038600" cy="294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8976"/>
            <a:ext cx="4038600" cy="44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8665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</TotalTime>
  <Words>123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Parameters</vt:lpstr>
      <vt:lpstr>Defining Parameters</vt:lpstr>
      <vt:lpstr>ModelMuse can Display the Combined Effects of the Parameters</vt:lpstr>
      <vt:lpstr>Recharge and ET </vt:lpstr>
      <vt:lpstr>Parameters for List-Based Boundaries Defined by Objects </vt:lpstr>
      <vt:lpstr>SFR Package</vt:lpstr>
      <vt:lpstr>Hydrogeologic Unit Flow Package</vt:lpstr>
      <vt:lpstr>HUF Parameters are associated with HUF Units</vt:lpstr>
      <vt:lpstr>There are Optional Data Sets for Visualizing HUF Data</vt:lpstr>
      <vt:lpstr>The Manage Parameters Dialog Box Can be Used to Edit Parameters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</dc:title>
  <dc:creator>DOI</dc:creator>
  <cp:lastModifiedBy>DOI</cp:lastModifiedBy>
  <cp:revision>9</cp:revision>
  <dcterms:created xsi:type="dcterms:W3CDTF">2015-11-07T15:32:47Z</dcterms:created>
  <dcterms:modified xsi:type="dcterms:W3CDTF">2015-11-07T18:51:08Z</dcterms:modified>
</cp:coreProperties>
</file>