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BC1BCB-EFC8-423C-9CD8-F159D23F9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BF156-E483-422F-95B7-7406BB126FF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2A33A-B8B1-4911-9909-7BFD1B7CE119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70778-CCE7-466D-9AB9-19CBF9BAEF69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8F5D0-6ECD-4B61-81F8-EA489DE3CE48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BA96B6-8A18-43E4-98E7-DA00545BB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67F073-B246-484B-8BC2-EAED7A3092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EF2D23-49E8-4E0A-8B98-EDC2E36418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3D90A-BAF6-4455-858C-EAFA4C92BC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98FEE1-A928-4810-8C41-CC56B9F14A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88054D-A834-429B-A173-96A7CBBDE4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A9DD7-58B2-4CD7-A45F-39337BAD50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62AC1E-21EE-47DD-BFB3-8D4A2001DE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9572D9-FCA8-4C8F-8E8F-E7446353C7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8DA467-19C0-4A5B-874C-737C00FCD7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9B9451-72EB-4B35-8449-819957EDEB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6E747D91-6AB9-4524-8824-C62992CE95A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1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1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MODPATH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Activate MODPATH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05600" cy="498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Particles Placement and IFACE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447800"/>
            <a:ext cx="65246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5384"/>
            <a:ext cx="4096994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94" y="2735384"/>
            <a:ext cx="4152552" cy="303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139</TotalTime>
  <Words>13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</vt:lpstr>
      <vt:lpstr>MODPATH</vt:lpstr>
      <vt:lpstr>Activate MODPATH</vt:lpstr>
      <vt:lpstr>Particles Placement and IFACE</vt:lpstr>
      <vt:lpstr>Display Results</vt:lpstr>
    </vt:vector>
  </TitlesOfParts>
  <Company>DOI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MODPATH</dc:title>
  <dc:creator>Richard B. Winston</dc:creator>
  <cp:lastModifiedBy>DOI</cp:lastModifiedBy>
  <cp:revision>10</cp:revision>
  <dcterms:created xsi:type="dcterms:W3CDTF">2010-04-13T15:16:42Z</dcterms:created>
  <dcterms:modified xsi:type="dcterms:W3CDTF">2015-10-28T13:17:51Z</dcterms:modified>
</cp:coreProperties>
</file>