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28"/>
  </p:notesMasterIdLst>
  <p:sldIdLst>
    <p:sldId id="256" r:id="rId5"/>
    <p:sldId id="25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6" r:id="rId18"/>
    <p:sldId id="268" r:id="rId19"/>
    <p:sldId id="269" r:id="rId20"/>
    <p:sldId id="270" r:id="rId21"/>
    <p:sldId id="271" r:id="rId22"/>
    <p:sldId id="277" r:id="rId23"/>
    <p:sldId id="272" r:id="rId24"/>
    <p:sldId id="278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A7A704-9F1C-4FD3-85D1-57AF2D7FD0E8}" type="datetimeFigureOut">
              <a:rPr/>
              <a:pPr/>
              <a:t>9/6/2006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7EBFB8C-BBFF-4397-A51C-1E92596422A9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提示：在此处添加您的备注文字。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zh-CN" smtClean="0"/>
              <a:pPr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/>
              <a:pPr/>
              <a:t>9/6/2006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‹#›</a:t>
            </a:fld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zh-CN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/>
              <a:pPr algn="r"/>
              <a:t>9/6/2006</a:t>
            </a:fld>
            <a:endParaRPr lang="zh-CN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/>
              <a:pPr algn="ctr"/>
              <a:t>‹#›</a:t>
            </a:fld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Nexus Native Engine</a:t>
            </a:r>
            <a:endParaRPr lang="zh-C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4139572" cy="175260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/>
              <a:t>架构与应用入门</a:t>
            </a:r>
            <a:endParaRPr 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引擎架构：</a:t>
            </a:r>
            <a:r>
              <a:rPr lang="en-US" altLang="zh-CN" dirty="0" err="1" smtClean="0"/>
              <a:t>nengine</a:t>
            </a:r>
            <a:r>
              <a:rPr lang="zh-CN" altLang="en-US" dirty="0" smtClean="0"/>
              <a:t>及其派生类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组合引擎所有模块对象</a:t>
            </a:r>
            <a:endParaRPr lang="en-US" altLang="zh-CN" dirty="0" smtClean="0"/>
          </a:p>
          <a:p>
            <a:r>
              <a:rPr lang="en-US" altLang="zh-CN" dirty="0" smtClean="0"/>
              <a:t>init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 err="1" smtClean="0"/>
              <a:t>update</a:t>
            </a:r>
            <a:r>
              <a:rPr altLang="en-US" dirty="0" err="1" smtClean="0"/>
              <a:t>流程</a:t>
            </a:r>
            <a:endParaRPr lang="en-US" altLang="en-US" dirty="0" smtClean="0"/>
          </a:p>
          <a:p>
            <a:r>
              <a:rPr lang="en-US" altLang="zh-CN" dirty="0" err="1" smtClean="0"/>
              <a:t>render</a:t>
            </a:r>
            <a:r>
              <a:rPr altLang="en-US" dirty="0" err="1" smtClean="0"/>
              <a:t>流程</a:t>
            </a:r>
            <a:r>
              <a:rPr lang="zh-CN" altLang="en-US" smtClean="0"/>
              <a:t>概要（最后详细讲）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引擎架构：</a:t>
            </a:r>
            <a:r>
              <a:rPr lang="en-US" altLang="en-US" dirty="0" err="1" smtClean="0"/>
              <a:t>nlevel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游戏对象层的概念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Layers</a:t>
            </a:r>
            <a:r>
              <a:rPr lang="zh-CN" altLang="en-US" dirty="0" smtClean="0"/>
              <a:t>：方便多人同时编辑</a:t>
            </a:r>
            <a:endParaRPr lang="en-US" altLang="zh-CN" dirty="0" smtClean="0"/>
          </a:p>
          <a:p>
            <a:r>
              <a:rPr lang="en-US" altLang="zh-CN" dirty="0" smtClean="0"/>
              <a:t>Level Streaming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与场景管理分离的设计：</a:t>
            </a:r>
            <a:r>
              <a:rPr lang="en-US" altLang="zh-CN" dirty="0" err="1" smtClean="0"/>
              <a:t>nscene_manager</a:t>
            </a:r>
            <a:r>
              <a:rPr lang="zh-CN" altLang="en-US" dirty="0" smtClean="0"/>
              <a:t>基类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引擎架构：</a:t>
            </a:r>
            <a:r>
              <a:rPr lang="en-US" altLang="zh-CN" dirty="0" err="1" smtClean="0"/>
              <a:t>nactor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游戏对象层概念</a:t>
            </a:r>
            <a:endParaRPr lang="en-US" altLang="zh-CN" dirty="0" smtClean="0"/>
          </a:p>
          <a:p>
            <a:r>
              <a:rPr lang="zh-CN" altLang="en-US" dirty="0" smtClean="0"/>
              <a:t>组合各种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渲染用的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上层逻辑用的，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custom data etc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引擎架构：</a:t>
            </a:r>
            <a:r>
              <a:rPr lang="en-US" altLang="zh-CN" dirty="0" err="1" smtClean="0"/>
              <a:t>nactor_component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nprimitive_component</a:t>
            </a:r>
            <a:endParaRPr lang="en-US" altLang="zh-CN" dirty="0" smtClean="0"/>
          </a:p>
          <a:p>
            <a:r>
              <a:rPr lang="en-US" altLang="zh-CN" dirty="0" err="1" smtClean="0"/>
              <a:t>nlight_component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引擎架构：清晰的树状结构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191623"/>
            <a:ext cx="5419740" cy="530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引擎架构：动画系统框架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引擎架构：资源管理系统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nresource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r>
              <a:rPr lang="en-US" altLang="zh-CN" dirty="0" err="1" smtClean="0"/>
              <a:t>nresource_manager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引擎架构：渲染模块抽象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并非包装</a:t>
            </a:r>
            <a:r>
              <a:rPr lang="en-US" altLang="zh-CN" dirty="0" smtClean="0"/>
              <a:t>D3D</a:t>
            </a:r>
            <a:r>
              <a:rPr lang="zh-CN" altLang="en-US" dirty="0" smtClean="0"/>
              <a:t>给上层用</a:t>
            </a:r>
            <a:endParaRPr lang="en-US" altLang="zh-CN" dirty="0" smtClean="0"/>
          </a:p>
          <a:p>
            <a:r>
              <a:rPr lang="zh-CN" altLang="en-US" dirty="0" smtClean="0"/>
              <a:t>而是分析上层有哪些需求，形成一个抽象层</a:t>
            </a:r>
            <a:endParaRPr lang="en-US" altLang="zh-CN" dirty="0" smtClean="0"/>
          </a:p>
          <a:p>
            <a:r>
              <a:rPr lang="en-US" altLang="zh-CN" dirty="0" smtClean="0"/>
              <a:t>D3D 11</a:t>
            </a:r>
            <a:r>
              <a:rPr lang="zh-CN" altLang="en-US" dirty="0" smtClean="0"/>
              <a:t>渲染器？</a:t>
            </a:r>
            <a:endParaRPr lang="en-US" altLang="zh-CN" dirty="0" smtClean="0"/>
          </a:p>
          <a:p>
            <a:r>
              <a:rPr lang="en-US" altLang="zh-CN" dirty="0" smtClean="0"/>
              <a:t>OpenGL ES</a:t>
            </a:r>
            <a:r>
              <a:rPr lang="zh-CN" altLang="en-US" dirty="0" smtClean="0"/>
              <a:t>渲染器？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引擎架构：渲染模块抽象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nrenderer_base</a:t>
            </a:r>
            <a:r>
              <a:rPr lang="zh-CN" altLang="en-US" dirty="0" smtClean="0"/>
              <a:t>虚基类</a:t>
            </a:r>
            <a:endParaRPr lang="en-US" altLang="zh-CN" dirty="0" smtClean="0"/>
          </a:p>
          <a:p>
            <a:r>
              <a:rPr lang="en-US" altLang="zh-CN" dirty="0" err="1" smtClean="0"/>
              <a:t>nrender_proxy</a:t>
            </a:r>
            <a:r>
              <a:rPr lang="zh-CN" altLang="en-US" dirty="0" smtClean="0"/>
              <a:t>与上层解耦合</a:t>
            </a:r>
            <a:endParaRPr lang="en-US" altLang="zh-CN" dirty="0" smtClean="0"/>
          </a:p>
          <a:p>
            <a:r>
              <a:rPr lang="en-US" altLang="zh-CN" dirty="0" err="1" smtClean="0"/>
              <a:t>nrender_resource</a:t>
            </a:r>
            <a:r>
              <a:rPr lang="zh-CN" altLang="en-US" dirty="0" smtClean="0"/>
              <a:t>及其派生类：面向上层需求，并非包装</a:t>
            </a:r>
            <a:r>
              <a:rPr lang="en-US" altLang="zh-CN" dirty="0" smtClean="0"/>
              <a:t>D3D API</a:t>
            </a:r>
          </a:p>
          <a:p>
            <a:r>
              <a:rPr lang="zh-CN" altLang="en-US" dirty="0" smtClean="0"/>
              <a:t>为什么要将</a:t>
            </a:r>
            <a:r>
              <a:rPr lang="en-US" altLang="zh-CN" dirty="0" smtClean="0"/>
              <a:t>Device Lost</a:t>
            </a:r>
            <a:r>
              <a:rPr lang="zh-CN" altLang="en-US" dirty="0" smtClean="0"/>
              <a:t>抛到上层？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引擎架构：渲染抽象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0238" y="1533525"/>
            <a:ext cx="53435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Nexus Native Engine</a:t>
            </a:r>
            <a:r>
              <a:rPr lang="zh-CN" altLang="en-US" dirty="0" smtClean="0"/>
              <a:t>工程划分介绍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ncore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nengine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nrender_d3d9</a:t>
            </a:r>
          </a:p>
          <a:p>
            <a:pPr lvl="1"/>
            <a:r>
              <a:rPr lang="en-US" altLang="zh-CN" dirty="0" err="1" smtClean="0"/>
              <a:t>nresource_importer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nshaders</a:t>
            </a:r>
            <a:endParaRPr lang="en-US" altLang="zh-CN" dirty="0" smtClean="0"/>
          </a:p>
          <a:p>
            <a:r>
              <a:rPr lang="zh-CN" altLang="en-US" dirty="0" smtClean="0"/>
              <a:t>引擎架构介绍</a:t>
            </a:r>
            <a:endParaRPr lang="en-US" altLang="zh-CN" dirty="0" smtClean="0"/>
          </a:p>
          <a:p>
            <a:r>
              <a:rPr lang="zh-CN" altLang="en-US" dirty="0" smtClean="0"/>
              <a:t>开发入门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引擎架构：材质系统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的材质系统</a:t>
            </a:r>
            <a:endParaRPr lang="en-US" altLang="zh-CN" dirty="0" smtClean="0"/>
          </a:p>
          <a:p>
            <a:r>
              <a:rPr lang="en-US" altLang="zh-CN" dirty="0" smtClean="0"/>
              <a:t>Multi-Pass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引擎架构：完整渲染流程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引擎应用入门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win32_test</a:t>
            </a:r>
            <a:r>
              <a:rPr lang="zh-CN" altLang="en-US" dirty="0" smtClean="0"/>
              <a:t>工程开始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0117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Q&amp;A</a:t>
            </a:r>
            <a:br>
              <a:rPr lang="en-US" altLang="zh-CN" sz="3600" dirty="0" smtClean="0"/>
            </a:br>
            <a:r>
              <a:rPr lang="zh-CN" altLang="en-US" sz="3600" dirty="0" smtClean="0"/>
              <a:t>共同打造属于你我的次世代引擎！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工程依赖关系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357298"/>
            <a:ext cx="30384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429264"/>
            <a:ext cx="680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Win32_test</a:t>
            </a:r>
            <a:r>
              <a:rPr lang="zh-CN" altLang="en-US" dirty="0" smtClean="0"/>
              <a:t>并不需要链接</a:t>
            </a:r>
            <a:r>
              <a:rPr lang="en-US" altLang="zh-CN" dirty="0" smtClean="0"/>
              <a:t>nrender_d3d9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nresource_importer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ncore</a:t>
            </a:r>
            <a:r>
              <a:rPr lang="zh-CN" altLang="en-US" dirty="0" smtClean="0"/>
              <a:t>工程介绍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nobject</a:t>
            </a:r>
            <a:endParaRPr lang="en-US" altLang="zh-CN" dirty="0" smtClean="0"/>
          </a:p>
          <a:p>
            <a:r>
              <a:rPr lang="en-US" altLang="zh-CN" dirty="0" smtClean="0"/>
              <a:t>runtime class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r>
              <a:rPr lang="zh-CN" altLang="en-US" dirty="0" smtClean="0"/>
              <a:t>序列化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数学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nengine</a:t>
            </a:r>
            <a:r>
              <a:rPr lang="zh-CN" altLang="en-US" dirty="0" smtClean="0"/>
              <a:t>工程简介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引擎主体工程</a:t>
            </a:r>
            <a:endParaRPr lang="en-US" altLang="zh-CN" dirty="0" smtClean="0"/>
          </a:p>
          <a:p>
            <a:r>
              <a:rPr lang="zh-CN" altLang="en-US" dirty="0" smtClean="0"/>
              <a:t>上层对象管理：摒弃</a:t>
            </a:r>
            <a:r>
              <a:rPr lang="en-US" altLang="zh-CN" dirty="0" smtClean="0"/>
              <a:t>Scene Graph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Actor-</a:t>
            </a:r>
            <a:r>
              <a:rPr lang="en-US" altLang="zh-CN" dirty="0" err="1" smtClean="0"/>
              <a:t>ActorComponents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场景空间分割算法管理</a:t>
            </a:r>
            <a:endParaRPr lang="en-US" altLang="zh-CN" dirty="0" smtClean="0"/>
          </a:p>
          <a:p>
            <a:r>
              <a:rPr lang="zh-CN" altLang="en-US" dirty="0" smtClean="0"/>
              <a:t>物理引擎整合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zh-CN" altLang="en-US" dirty="0" smtClean="0"/>
              <a:t>渲染器抽象</a:t>
            </a:r>
            <a:endParaRPr lang="en-US" altLang="zh-CN" dirty="0" smtClean="0"/>
          </a:p>
          <a:p>
            <a:r>
              <a:rPr lang="zh-CN" altLang="en-US" dirty="0" smtClean="0"/>
              <a:t>材质系统</a:t>
            </a:r>
            <a:endParaRPr lang="en-US" altLang="zh-CN" dirty="0" smtClean="0"/>
          </a:p>
          <a:p>
            <a:r>
              <a:rPr lang="zh-CN" altLang="en-US" dirty="0" smtClean="0"/>
              <a:t>动画系统</a:t>
            </a:r>
            <a:endParaRPr lang="en-US" altLang="zh-CN" dirty="0" smtClean="0"/>
          </a:p>
          <a:p>
            <a:r>
              <a:rPr lang="zh-CN" altLang="en-US" dirty="0" smtClean="0"/>
              <a:t>地形、特效、水体、天空盒等等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nrender_d3d9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nengine</a:t>
            </a:r>
            <a:r>
              <a:rPr lang="zh-CN" altLang="en-US" dirty="0" smtClean="0"/>
              <a:t>中渲染器抽象的实现</a:t>
            </a:r>
            <a:endParaRPr lang="en-US" altLang="zh-CN" dirty="0" smtClean="0"/>
          </a:p>
          <a:p>
            <a:r>
              <a:rPr lang="en-US" altLang="zh-CN" dirty="0" smtClean="0"/>
              <a:t>HDR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zh-CN" altLang="en-US" dirty="0" smtClean="0"/>
              <a:t>动态阴影</a:t>
            </a:r>
            <a:endParaRPr lang="en-US" altLang="zh-CN" dirty="0" smtClean="0"/>
          </a:p>
          <a:p>
            <a:r>
              <a:rPr lang="en-US" altLang="zh-CN" dirty="0" smtClean="0"/>
              <a:t>Post Process</a:t>
            </a:r>
          </a:p>
          <a:p>
            <a:r>
              <a:rPr lang="zh-CN" altLang="en-US" dirty="0" smtClean="0"/>
              <a:t>各种效果实现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nresource_importer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导入各种几何体资源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上一代引擎</a:t>
            </a:r>
            <a:r>
              <a:rPr lang="en-US" altLang="zh-CN" dirty="0" smtClean="0"/>
              <a:t>F3D</a:t>
            </a:r>
            <a:r>
              <a:rPr lang="zh-CN" altLang="en-US" dirty="0" smtClean="0"/>
              <a:t>的静态模型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上一代引擎</a:t>
            </a:r>
            <a:r>
              <a:rPr lang="en-US" altLang="zh-CN" dirty="0" smtClean="0"/>
              <a:t>F3D</a:t>
            </a:r>
            <a:r>
              <a:rPr lang="zh-CN" altLang="en-US" dirty="0" smtClean="0"/>
              <a:t>的顶点插值动画模型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ActorX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PSK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如果需要的话：</a:t>
            </a:r>
            <a:r>
              <a:rPr lang="en-US" altLang="zh-CN" dirty="0" smtClean="0"/>
              <a:t>Quake2 MD2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COLLODA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使用插件的形式，将外部代码与</a:t>
            </a:r>
            <a:r>
              <a:rPr lang="en-US" altLang="zh-CN" dirty="0" err="1" smtClean="0"/>
              <a:t>nengine</a:t>
            </a:r>
            <a:r>
              <a:rPr lang="zh-CN" altLang="en-US" dirty="0" smtClean="0"/>
              <a:t>物理隔离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引擎架构：分析和定义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什么是一个引擎？</a:t>
            </a:r>
            <a:endParaRPr lang="en-US" altLang="zh-CN" dirty="0" smtClean="0"/>
          </a:p>
          <a:p>
            <a:r>
              <a:rPr lang="zh-CN" altLang="en-US" dirty="0" smtClean="0"/>
              <a:t>引擎的核心模块包括哪些？</a:t>
            </a:r>
            <a:endParaRPr lang="en-US" altLang="zh-CN" dirty="0" smtClean="0"/>
          </a:p>
          <a:p>
            <a:r>
              <a:rPr lang="zh-CN" altLang="en-US" dirty="0" smtClean="0"/>
              <a:t>引擎应该提供哪些功能？</a:t>
            </a:r>
            <a:endParaRPr lang="en-US" altLang="zh-CN" dirty="0" smtClean="0"/>
          </a:p>
          <a:p>
            <a:r>
              <a:rPr lang="zh-CN" altLang="en-US" dirty="0" smtClean="0"/>
              <a:t>次世代引擎的架构特点是什么？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引擎架构：分析与定义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向游戏层提供明确的对象管理方式：</a:t>
            </a:r>
            <a:r>
              <a:rPr lang="en-US" altLang="zh-CN" dirty="0" smtClean="0"/>
              <a:t>Level--Actor</a:t>
            </a:r>
          </a:p>
          <a:p>
            <a:r>
              <a:rPr lang="zh-CN" altLang="en-US" dirty="0" smtClean="0"/>
              <a:t>空间分割算法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场景管理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的渲染器架构</a:t>
            </a:r>
            <a:endParaRPr lang="en-US" altLang="zh-CN" dirty="0" smtClean="0"/>
          </a:p>
          <a:p>
            <a:r>
              <a:rPr lang="zh-CN" altLang="en-US" dirty="0" smtClean="0"/>
              <a:t>物理引擎整合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的材质系统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24" ma:contentTypeDescription="Create a new document." ma:contentTypeScope="" ma:versionID="e650216e87ce178a226ffd45b2d37099"/>
</file>

<file path=customXml/itemProps1.xml><?xml version="1.0" encoding="utf-8"?>
<ds:datastoreItem xmlns:ds="http://schemas.openxmlformats.org/officeDocument/2006/customXml" ds:itemID="{F5F45FC7-D8A4-4827-8076-AFA18CAE62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1BB0A0-9984-4F44-BF00-838FC5D695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D224A6-C40D-46A3-8AFF-8A33C513DDE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460</Words>
  <Application>Microsoft Office PowerPoint</Application>
  <PresentationFormat>全屏显示(4:3)</PresentationFormat>
  <Paragraphs>101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TrainingPresentation</vt:lpstr>
      <vt:lpstr>Nexus Native Engine</vt:lpstr>
      <vt:lpstr>概要</vt:lpstr>
      <vt:lpstr>工程依赖关系</vt:lpstr>
      <vt:lpstr>ncore工程介绍</vt:lpstr>
      <vt:lpstr>nengine工程简介</vt:lpstr>
      <vt:lpstr>nrender_d3d9工程</vt:lpstr>
      <vt:lpstr>nresource_importer工程</vt:lpstr>
      <vt:lpstr>引擎架构：分析和定义</vt:lpstr>
      <vt:lpstr>引擎架构：分析与定义</vt:lpstr>
      <vt:lpstr>引擎架构：nengine及其派生类</vt:lpstr>
      <vt:lpstr>引擎架构：nlevel</vt:lpstr>
      <vt:lpstr>引擎架构：nactor</vt:lpstr>
      <vt:lpstr>引擎架构：nactor_component</vt:lpstr>
      <vt:lpstr>引擎架构：清晰的树状结构</vt:lpstr>
      <vt:lpstr>引擎架构：动画系统框架</vt:lpstr>
      <vt:lpstr>引擎架构：资源管理系统</vt:lpstr>
      <vt:lpstr>引擎架构：渲染模块抽象</vt:lpstr>
      <vt:lpstr>引擎架构：渲染模块抽象</vt:lpstr>
      <vt:lpstr>引擎架构：渲染抽象</vt:lpstr>
      <vt:lpstr>引擎架构：材质系统</vt:lpstr>
      <vt:lpstr>引擎架构：完整渲染流程</vt:lpstr>
      <vt:lpstr>引擎应用入门</vt:lpstr>
      <vt:lpstr>Q&amp;A 共同打造属于你我的次世代引擎！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2010-04-21T07:12:25Z</dcterms:created>
  <dcterms:modified xsi:type="dcterms:W3CDTF">2010-04-22T07:44:27Z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