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2/10/2010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Design Patterns in Nexus Engine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Flyweight </a:t>
            </a:r>
            <a:r>
              <a:rPr lang="en-US" altLang="zh-CN" dirty="0" smtClean="0"/>
              <a:t>Everywhere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nresource_static_mesh</a:t>
            </a:r>
            <a:endParaRPr lang="en-US" altLang="zh-CN" dirty="0" smtClean="0"/>
          </a:p>
          <a:p>
            <a:r>
              <a:rPr lang="en-US" altLang="zh-CN" dirty="0" err="1" smtClean="0"/>
              <a:t>nstatic_mesh_component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nrender_resource_manager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Editor undo/redo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15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Solstice</vt:lpstr>
      <vt:lpstr>Design Patterns in Nexus Engine</vt:lpstr>
      <vt:lpstr>Flyweight Everywhere</vt:lpstr>
      <vt:lpstr>Abstract Factory</vt:lpstr>
      <vt:lpstr>Command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Nexus Engine</dc:title>
  <dc:creator>yanliang</dc:creator>
  <cp:lastModifiedBy>yanliang</cp:lastModifiedBy>
  <cp:revision>10</cp:revision>
  <dcterms:created xsi:type="dcterms:W3CDTF">2010-01-28T03:39:12Z</dcterms:created>
  <dcterms:modified xsi:type="dcterms:W3CDTF">2010-02-10T02:23:21Z</dcterms:modified>
</cp:coreProperties>
</file>