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  <p14:sldId id="262"/>
          </p14:sldIdLst>
        </p14:section>
        <p14:section name="Performance Improvements" id="{245578FE-32D1-46ED-9D76-A9FD4E05A08C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Vulkan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D3D12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OpenGL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Metal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etc.)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Indirect draw as fallback system</a:t>
            </a:r>
            <a:endParaRPr lang="en-US" sz="16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endParaRPr lang="en-US" dirty="0"/>
          </a:p>
          <a:p>
            <a:r>
              <a:rPr lang="en-US" dirty="0"/>
              <a:t>Every pass renders onto it’s own set of </a:t>
            </a:r>
            <a:r>
              <a:rPr lang="en-US" dirty="0" err="1"/>
              <a:t>RenderTextures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Materials will have to compatible with that pass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0A5A-9C56-7CC7-616A-C0589550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projcoords.z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70317-BE96-0E40-C50F-A0C741EF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35" y="1219200"/>
            <a:ext cx="8519067" cy="4957763"/>
          </a:xfrm>
        </p:spPr>
      </p:pic>
    </p:spTree>
    <p:extLst>
      <p:ext uri="{BB962C8B-B14F-4D97-AF65-F5344CB8AC3E}">
        <p14:creationId xmlns:p14="http://schemas.microsoft.com/office/powerpoint/2010/main" val="303943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E61-F4A0-01F3-833B-5EF6841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Bottleneck – </a:t>
            </a:r>
            <a:r>
              <a:rPr lang="en-US" sz="2000" dirty="0">
                <a:solidFill>
                  <a:srgbClr val="FFB556"/>
                </a:solidFill>
              </a:rPr>
              <a:t>vkQueuePresentKHR/vkQueueSubmitKHR</a:t>
            </a:r>
            <a:endParaRPr lang="en-IN" sz="2000" dirty="0">
              <a:solidFill>
                <a:srgbClr val="FFB55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F2F0-15EF-C441-4887-EC3FEA12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114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Presentation of frame is taking around </a:t>
            </a:r>
            <a:r>
              <a:rPr lang="en-US" sz="1400" u="sng" dirty="0">
                <a:solidFill>
                  <a:schemeClr val="accent3">
                    <a:lumMod val="75000"/>
                  </a:schemeClr>
                </a:solidFill>
              </a:rPr>
              <a:t>1.2-2.0</a:t>
            </a:r>
            <a:r>
              <a:rPr lang="en-US" sz="1400" i="1" u="sng" dirty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in Razix</a:t>
            </a:r>
            <a:r>
              <a:rPr lang="en-US" sz="1400" dirty="0"/>
              <a:t>, typical native Vulkan app takes around 0.06-0.08</a:t>
            </a:r>
            <a:r>
              <a:rPr lang="en-US" sz="1400" i="1" dirty="0"/>
              <a:t>ms</a:t>
            </a:r>
            <a:r>
              <a:rPr lang="en-US" sz="1400" dirty="0"/>
              <a:t> (avg. &lt; 1.0</a:t>
            </a:r>
            <a:r>
              <a:rPr lang="en-US" sz="1400" i="1" dirty="0"/>
              <a:t>ms</a:t>
            </a:r>
            <a:r>
              <a:rPr lang="en-US" sz="1400" dirty="0"/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includes time for both </a:t>
            </a:r>
            <a:r>
              <a:rPr lang="en-US" dirty="0">
                <a:solidFill>
                  <a:schemeClr val="accent1"/>
                </a:solidFill>
              </a:rPr>
              <a:t>vkQueuePresentKHR</a:t>
            </a:r>
            <a:r>
              <a:rPr lang="en-US" dirty="0">
                <a:solidFill>
                  <a:srgbClr val="C00000"/>
                </a:solidFill>
              </a:rPr>
              <a:t>(0.04-0.06ms)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vkWaitForFences</a:t>
            </a:r>
            <a:r>
              <a:rPr lang="en-US" dirty="0">
                <a:solidFill>
                  <a:srgbClr val="C00000"/>
                </a:solidFill>
              </a:rPr>
              <a:t>(taking around 0.8-1.2ms)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Could be due to absence of memory and pipeline barriers for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Render Targets</a:t>
            </a:r>
            <a:r>
              <a:rPr lang="en-US" dirty="0">
                <a:solidFill>
                  <a:schemeClr val="bg1"/>
                </a:solidFill>
              </a:rPr>
              <a:t> b/w the FrameGraph passes, presentation engine is resolving the dependencies and it taking a lot of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 since it’s separated into many virtual functions this could be causing issues, since we have fixed no. of semaphores per frame, try implementing them in a single function inside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VKSwapchain</a:t>
            </a:r>
            <a:r>
              <a:rPr lang="en-US" dirty="0">
                <a:solidFill>
                  <a:schemeClr val="bg1"/>
                </a:solidFill>
              </a:rPr>
              <a:t> itself to make things simple and fast and have less cache misses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</a:t>
            </a:r>
          </a:p>
          <a:p>
            <a:r>
              <a:rPr lang="en-US" sz="1400" dirty="0"/>
              <a:t>Merge submission and presentation into a single function to avoid redirection that too through virtual functions</a:t>
            </a:r>
          </a:p>
          <a:p>
            <a:r>
              <a:rPr lang="en-US" sz="1400" dirty="0" err="1"/>
              <a:t>VKSwapchain</a:t>
            </a:r>
            <a:r>
              <a:rPr lang="en-US" sz="1400" dirty="0"/>
              <a:t> will manage the frameSyncData ({imageReadySemaphore, renderingDoneSemaphore, </a:t>
            </a:r>
            <a:r>
              <a:rPr lang="en-US" sz="1400" dirty="0" err="1"/>
              <a:t>inFlightFence</a:t>
            </a:r>
            <a:r>
              <a:rPr lang="en-US" sz="1400" dirty="0"/>
              <a:t>} x </a:t>
            </a:r>
            <a:r>
              <a:rPr lang="en-US" sz="1400" dirty="0">
                <a:solidFill>
                  <a:srgbClr val="7030A0"/>
                </a:solidFill>
              </a:rPr>
              <a:t>MAX_SWAP_IMAGES(3)</a:t>
            </a:r>
            <a:r>
              <a:rPr lang="en-US" sz="1400" dirty="0"/>
              <a:t>)</a:t>
            </a:r>
          </a:p>
          <a:p>
            <a:r>
              <a:rPr lang="en-US" sz="1400" dirty="0"/>
              <a:t>Pipeline/Memory barriers will help in synchronization of pass resources and presentation only waits on </a:t>
            </a:r>
            <a:r>
              <a:rPr lang="en-US" sz="1400" dirty="0">
                <a:solidFill>
                  <a:srgbClr val="7030A0"/>
                </a:solidFill>
                <a:latin typeface="Cascadia Mono" panose="020B0609020000020004" pitchFamily="49" charset="0"/>
              </a:rPr>
              <a:t>VK_PIPELINE_STAGE_COLOR_ATTACHMENT_OUTPUT_BIT</a:t>
            </a:r>
            <a:endParaRPr lang="en-US" sz="1400" dirty="0">
              <a:solidFill>
                <a:srgbClr val="7030A0"/>
              </a:solidFill>
            </a:endParaRPr>
          </a:p>
          <a:p>
            <a:endParaRPr lang="en-US" sz="1500" dirty="0"/>
          </a:p>
          <a:p>
            <a:pPr marL="457177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9F68-9244-BC23-BB44-6846B47A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78" y="5380218"/>
            <a:ext cx="7171093" cy="1407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40441-9B46-45BA-ED78-107447FA4C36}"/>
              </a:ext>
            </a:extLst>
          </p:cNvPr>
          <p:cNvSpPr txBox="1"/>
          <p:nvPr/>
        </p:nvSpPr>
        <p:spPr>
          <a:xfrm>
            <a:off x="3517900" y="6526032"/>
            <a:ext cx="31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Razix Frame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77515-B11F-E0F0-FFB7-E7355FA7F5C3}"/>
              </a:ext>
            </a:extLst>
          </p:cNvPr>
          <p:cNvSpPr txBox="1"/>
          <p:nvPr/>
        </p:nvSpPr>
        <p:spPr>
          <a:xfrm>
            <a:off x="7391400" y="6372144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Presentation is under </a:t>
            </a:r>
            <a:r>
              <a:rPr lang="en-US" sz="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1.0ms</a:t>
            </a:r>
            <a:endParaRPr lang="en-IN" sz="8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442EDF-7BEC-75AE-DD3E-17D3D576A752}"/>
              </a:ext>
            </a:extLst>
          </p:cNvPr>
          <p:cNvSpPr/>
          <p:nvPr/>
        </p:nvSpPr>
        <p:spPr>
          <a:xfrm rot="16200000">
            <a:off x="7823640" y="6068750"/>
            <a:ext cx="107075" cy="514349"/>
          </a:xfrm>
          <a:prstGeom prst="leftBrace">
            <a:avLst>
              <a:gd name="adj1" fmla="val 23901"/>
              <a:gd name="adj2" fmla="val 50463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5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430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Cascadia Mono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projcoords.z</vt:lpstr>
      <vt:lpstr>Performance Bottleneck – vkQueuePresentKHR/vkQueueSubmitKHR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103</cp:revision>
  <dcterms:created xsi:type="dcterms:W3CDTF">2022-07-14T04:38:49Z</dcterms:created>
  <dcterms:modified xsi:type="dcterms:W3CDTF">2023-07-02T05:05:26Z</dcterms:modified>
</cp:coreProperties>
</file>