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0515600" cy="72819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95750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1073020"/>
            <a:ext cx="11140751" cy="0"/>
          </a:xfrm>
          <a:prstGeom prst="line">
            <a:avLst/>
          </a:prstGeom>
          <a:ln w="19050"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3"/>
            <a:ext cx="45719" cy="72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Razix is the Next Gen open-source engine for testing and researching AAA algorithms and designs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include Frame Graph, backend agnostic Rendering API (single RHI for Vulkan, D3D12, OpenGL, Metal etc.)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Mesh shaders and ReSTIR based DI + GI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Visibility buffer based bindless materials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Indirect draw as fallback system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FrameGraph in Razix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Uses a </a:t>
            </a:r>
            <a:r>
              <a:rPr lang="en-IN" dirty="0">
                <a:solidFill>
                  <a:schemeClr val="accent1"/>
                </a:solidFill>
              </a:rPr>
              <a:t>WorldRenderer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</a:t>
            </a:r>
            <a:r>
              <a:rPr lang="en-IN" dirty="0">
                <a:solidFill>
                  <a:schemeClr val="accent1"/>
                </a:solidFill>
              </a:rPr>
              <a:t>C++ lambdas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instead of classes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API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 as of now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59C-DCD4-2858-717A-B322064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FrameGraph – WorldRenderer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BDB-3BE2-7866-BA93-4B62F3E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RZWorldRenderer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responsible for building the frame graph passes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Hooking up R/W resources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&amp; Submission of commands to the GPU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RTs and read/write operations from other passes</a:t>
            </a:r>
          </a:p>
          <a:p>
            <a:r>
              <a:rPr lang="en-US" dirty="0"/>
              <a:t>The </a:t>
            </a:r>
            <a:r>
              <a:rPr lang="en-US" b="1" dirty="0"/>
              <a:t>execute</a:t>
            </a:r>
            <a:r>
              <a:rPr lang="en-US" dirty="0"/>
              <a:t> function for a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r>
              <a:rPr lang="en-US" dirty="0"/>
              <a:t> is responsible for rendering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function is responsible for creating the resources uses in the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</a:p>
          <a:p>
            <a:r>
              <a:rPr lang="en-US" dirty="0"/>
              <a:t>Every pass has it’s own set of CommandBuffers</a:t>
            </a:r>
          </a:p>
          <a:p>
            <a:r>
              <a:rPr lang="en-US" dirty="0"/>
              <a:t>Every pass renders onto it’s own RenderTexture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Passed onto the next pass until the final composite pass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A5A-9C56-7CC7-616A-C0589550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projcoords.z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70317-BE96-0E40-C50F-A0C741EF9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035" y="1219200"/>
            <a:ext cx="8519067" cy="4957763"/>
          </a:xfrm>
        </p:spPr>
      </p:pic>
    </p:spTree>
    <p:extLst>
      <p:ext uri="{BB962C8B-B14F-4D97-AF65-F5344CB8AC3E}">
        <p14:creationId xmlns:p14="http://schemas.microsoft.com/office/powerpoint/2010/main" val="303943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239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Fira Code</vt:lpstr>
      <vt:lpstr>Office Theme</vt:lpstr>
      <vt:lpstr>Features overview</vt:lpstr>
      <vt:lpstr>Intro to Razix</vt:lpstr>
      <vt:lpstr>FrameGraph in Razix</vt:lpstr>
      <vt:lpstr>FrameGraph - Design</vt:lpstr>
      <vt:lpstr>FrameGraph – WorldRenderer</vt:lpstr>
      <vt:lpstr>projcoords.z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58</cp:revision>
  <dcterms:created xsi:type="dcterms:W3CDTF">2022-07-14T04:38:49Z</dcterms:created>
  <dcterms:modified xsi:type="dcterms:W3CDTF">2023-06-05T14:51:32Z</dcterms:modified>
</cp:coreProperties>
</file>