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322" r:id="rId3"/>
    <p:sldId id="258" r:id="rId4"/>
    <p:sldId id="269" r:id="rId5"/>
    <p:sldId id="317" r:id="rId6"/>
    <p:sldId id="277" r:id="rId7"/>
    <p:sldId id="294" r:id="rId8"/>
    <p:sldId id="259" r:id="rId9"/>
    <p:sldId id="266" r:id="rId10"/>
  </p:sldIdLst>
  <p:sldSz cx="12192000" cy="6858000"/>
  <p:notesSz cx="7104063" cy="10234613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2019/7/8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7171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9219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3795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  <a:t>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885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78851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2019/7/8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2019/7/8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2019/7/8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2019/7/8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2019/7/8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2019/7/8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  <p:pic>
        <p:nvPicPr>
          <p:cNvPr id="1031" name="图片 6" descr="Logo_GALA-Sports(浅色背景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4938" y="6334125"/>
            <a:ext cx="588962" cy="4111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矩形 7"/>
          <p:cNvSpPr/>
          <p:nvPr/>
        </p:nvSpPr>
        <p:spPr>
          <a:xfrm>
            <a:off x="2887429" y="4405313"/>
            <a:ext cx="6417142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3600" dirty="0">
                <a:solidFill>
                  <a:srgbClr val="262626"/>
                </a:solidFill>
                <a:latin typeface="隶书" panose="02010509060101010101" charset="-122"/>
                <a:ea typeface="隶书" panose="02010509060101010101" charset="-122"/>
              </a:rPr>
              <a:t>篮球前端</a:t>
            </a:r>
            <a:r>
              <a:rPr lang="en-US" altLang="zh-CN" sz="3600" dirty="0">
                <a:solidFill>
                  <a:srgbClr val="262626"/>
                </a:solidFill>
                <a:latin typeface="隶书" panose="02010509060101010101" charset="-122"/>
                <a:ea typeface="隶书" panose="02010509060101010101" charset="-122"/>
              </a:rPr>
              <a:t>-</a:t>
            </a:r>
            <a:r>
              <a:rPr lang="zh-CN" altLang="en-US" sz="3600">
                <a:solidFill>
                  <a:srgbClr val="262626"/>
                </a:solidFill>
                <a:latin typeface="隶书" panose="02010509060101010101" charset="-122"/>
                <a:ea typeface="隶书" panose="02010509060101010101" charset="-122"/>
              </a:rPr>
              <a:t>王祖雄</a:t>
            </a:r>
            <a:r>
              <a:rPr lang="zh-CN" altLang="zh-CN" sz="3600">
                <a:solidFill>
                  <a:srgbClr val="262626"/>
                </a:solidFill>
                <a:latin typeface="隶书" panose="02010509060101010101" charset="-122"/>
                <a:ea typeface="隶书" panose="02010509060101010101" charset="-122"/>
              </a:rPr>
              <a:t>转正</a:t>
            </a:r>
            <a:r>
              <a:rPr lang="zh-CN" altLang="zh-CN" sz="3600" dirty="0">
                <a:solidFill>
                  <a:srgbClr val="262626"/>
                </a:solidFill>
                <a:latin typeface="隶书" panose="02010509060101010101" charset="-122"/>
                <a:ea typeface="隶书" panose="02010509060101010101" charset="-122"/>
              </a:rPr>
              <a:t>答辩陈述</a:t>
            </a:r>
            <a:endParaRPr lang="en-US" altLang="zh-CN" sz="3600" dirty="0">
              <a:solidFill>
                <a:srgbClr val="262626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3075" name="图片 3" descr="Logo_GALA-Sports(浅色背景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75" y="704850"/>
            <a:ext cx="4464050" cy="3114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矩形 7"/>
          <p:cNvSpPr/>
          <p:nvPr/>
        </p:nvSpPr>
        <p:spPr>
          <a:xfrm>
            <a:off x="364490" y="886460"/>
            <a:ext cx="11339195" cy="84626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目录：</a:t>
            </a: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工作内容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（做了什么？）</a:t>
            </a: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主要贡献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（你认为自己对团队的最大帮忙、价值？）</a:t>
            </a: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成长与进步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（这段时间自身快速提升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进步的地方，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目前还有哪些方面亟待团队的帮助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？）</a:t>
            </a: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问题与应对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（在工作中遇到的问题以及如何解决的？）</a:t>
            </a: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未来努力的方向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（包含职业规划，目前的计划？）</a:t>
            </a: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6.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想法与建议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（对项目团队、公司各方面有什么建议？）</a:t>
            </a: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413" y="427038"/>
            <a:ext cx="4446587" cy="6126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/>
        </p:nvSpPr>
        <p:spPr>
          <a:xfrm>
            <a:off x="7671753" y="60960"/>
            <a:ext cx="4519613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3" name="文本框 2"/>
          <p:cNvSpPr txBox="1"/>
          <p:nvPr/>
        </p:nvSpPr>
        <p:spPr>
          <a:xfrm>
            <a:off x="1163955" y="1210945"/>
            <a:ext cx="180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64380" y="1210945"/>
            <a:ext cx="180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01355" y="1210945"/>
            <a:ext cx="180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63955" y="2111375"/>
            <a:ext cx="180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主要工作内容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57420" y="2111375"/>
            <a:ext cx="180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主要工作内容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01355" y="2111375"/>
            <a:ext cx="180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主要工作内容</a:t>
            </a:r>
          </a:p>
        </p:txBody>
      </p:sp>
      <p:sp>
        <p:nvSpPr>
          <p:cNvPr id="9" name="右箭头 8"/>
          <p:cNvSpPr/>
          <p:nvPr/>
        </p:nvSpPr>
        <p:spPr>
          <a:xfrm>
            <a:off x="3069590" y="1353820"/>
            <a:ext cx="906145" cy="109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839585" y="1353820"/>
            <a:ext cx="906145" cy="109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3875" y="522605"/>
            <a:ext cx="13544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工作内容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23595" y="5462270"/>
            <a:ext cx="5397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工作内容部分可用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excel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，图表，截图等表示；            </a:t>
            </a:r>
          </a:p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需要清晰且较详细的阐述。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650" y="271463"/>
            <a:ext cx="4930775" cy="6773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矩形 24"/>
          <p:cNvSpPr/>
          <p:nvPr/>
        </p:nvSpPr>
        <p:spPr>
          <a:xfrm>
            <a:off x="7359650" y="-6350"/>
            <a:ext cx="483235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31325" y="1568450"/>
            <a:ext cx="1903413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部门报到</a:t>
            </a: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（部门负责人）</a:t>
            </a:r>
          </a:p>
        </p:txBody>
      </p:sp>
      <p:sp>
        <p:nvSpPr>
          <p:cNvPr id="12" name="矩形 11"/>
          <p:cNvSpPr/>
          <p:nvPr/>
        </p:nvSpPr>
        <p:spPr>
          <a:xfrm>
            <a:off x="9329738" y="3382963"/>
            <a:ext cx="1905000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办公用品领取</a:t>
            </a: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（林圳丹</a:t>
            </a:r>
            <a:r>
              <a:rPr lang="en-US" altLang="zh-CN" strike="noStrike" noProof="1">
                <a:latin typeface="楷体" panose="02010609060101010101" charset="-122"/>
                <a:ea typeface="楷体" panose="02010609060101010101" charset="-122"/>
              </a:rPr>
              <a:t>-</a:t>
            </a:r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行政）</a:t>
            </a:r>
          </a:p>
        </p:txBody>
      </p:sp>
      <p:sp>
        <p:nvSpPr>
          <p:cNvPr id="18" name="右箭头 17"/>
          <p:cNvSpPr/>
          <p:nvPr/>
        </p:nvSpPr>
        <p:spPr>
          <a:xfrm>
            <a:off x="8208963" y="1833563"/>
            <a:ext cx="1122363" cy="22066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10287000" y="2297113"/>
            <a:ext cx="212725" cy="108426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8296275" y="3625850"/>
            <a:ext cx="1035050" cy="23812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163" name="文本框 30"/>
          <p:cNvSpPr txBox="1"/>
          <p:nvPr/>
        </p:nvSpPr>
        <p:spPr>
          <a:xfrm>
            <a:off x="7358063" y="5689600"/>
            <a:ext cx="432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*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最后两项于每月初进行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集中组织</a:t>
            </a:r>
          </a:p>
        </p:txBody>
      </p:sp>
      <p:pic>
        <p:nvPicPr>
          <p:cNvPr id="40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650" y="277813"/>
            <a:ext cx="4930775" cy="6773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矩形 40"/>
          <p:cNvSpPr/>
          <p:nvPr/>
        </p:nvSpPr>
        <p:spPr>
          <a:xfrm>
            <a:off x="7359650" y="0"/>
            <a:ext cx="483235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331325" y="1574800"/>
            <a:ext cx="1903413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部门报到</a:t>
            </a: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（部门负责人）</a:t>
            </a:r>
          </a:p>
        </p:txBody>
      </p:sp>
      <p:sp>
        <p:nvSpPr>
          <p:cNvPr id="48" name="矩形 47"/>
          <p:cNvSpPr/>
          <p:nvPr/>
        </p:nvSpPr>
        <p:spPr>
          <a:xfrm>
            <a:off x="9329738" y="3389313"/>
            <a:ext cx="1905000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办公用品领取</a:t>
            </a: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（林圳丹</a:t>
            </a:r>
            <a:r>
              <a:rPr lang="en-US" altLang="zh-CN" strike="noStrike" noProof="1">
                <a:latin typeface="楷体" panose="02010609060101010101" charset="-122"/>
                <a:ea typeface="楷体" panose="02010609060101010101" charset="-122"/>
              </a:rPr>
              <a:t>-</a:t>
            </a:r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行政）</a:t>
            </a:r>
          </a:p>
        </p:txBody>
      </p:sp>
      <p:sp>
        <p:nvSpPr>
          <p:cNvPr id="51" name="右箭头 50"/>
          <p:cNvSpPr/>
          <p:nvPr/>
        </p:nvSpPr>
        <p:spPr>
          <a:xfrm>
            <a:off x="8208963" y="1839913"/>
            <a:ext cx="1122363" cy="22066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10287000" y="2303463"/>
            <a:ext cx="212725" cy="108426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3" name="左箭头 52"/>
          <p:cNvSpPr/>
          <p:nvPr/>
        </p:nvSpPr>
        <p:spPr>
          <a:xfrm>
            <a:off x="8296275" y="3632200"/>
            <a:ext cx="1035050" cy="23812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8" name="文本框 30"/>
          <p:cNvSpPr txBox="1"/>
          <p:nvPr/>
        </p:nvSpPr>
        <p:spPr>
          <a:xfrm>
            <a:off x="7358063" y="5695950"/>
            <a:ext cx="432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*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最后两项于每月初进行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集中组织</a:t>
            </a:r>
          </a:p>
        </p:txBody>
      </p:sp>
      <p:pic>
        <p:nvPicPr>
          <p:cNvPr id="60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650" y="271463"/>
            <a:ext cx="4930775" cy="6773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" name="矩形 60"/>
          <p:cNvSpPr/>
          <p:nvPr/>
        </p:nvSpPr>
        <p:spPr>
          <a:xfrm>
            <a:off x="7359650" y="-6350"/>
            <a:ext cx="483235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331325" y="1568450"/>
            <a:ext cx="1903413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部门报到</a:t>
            </a: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（部门负责人）</a:t>
            </a:r>
          </a:p>
        </p:txBody>
      </p:sp>
      <p:sp>
        <p:nvSpPr>
          <p:cNvPr id="68" name="矩形 67"/>
          <p:cNvSpPr/>
          <p:nvPr/>
        </p:nvSpPr>
        <p:spPr>
          <a:xfrm>
            <a:off x="9329738" y="3382963"/>
            <a:ext cx="1905000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办公用品领取</a:t>
            </a: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（林圳丹</a:t>
            </a:r>
            <a:r>
              <a:rPr lang="en-US" altLang="zh-CN" strike="noStrike" noProof="1">
                <a:latin typeface="楷体" panose="02010609060101010101" charset="-122"/>
                <a:ea typeface="楷体" panose="02010609060101010101" charset="-122"/>
              </a:rPr>
              <a:t>-</a:t>
            </a:r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行政）</a:t>
            </a:r>
          </a:p>
        </p:txBody>
      </p:sp>
      <p:sp>
        <p:nvSpPr>
          <p:cNvPr id="71" name="右箭头 70"/>
          <p:cNvSpPr/>
          <p:nvPr/>
        </p:nvSpPr>
        <p:spPr>
          <a:xfrm>
            <a:off x="8208963" y="1833563"/>
            <a:ext cx="1122363" cy="22066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2" name="下箭头 71"/>
          <p:cNvSpPr/>
          <p:nvPr/>
        </p:nvSpPr>
        <p:spPr>
          <a:xfrm>
            <a:off x="10287000" y="2297113"/>
            <a:ext cx="212725" cy="108426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3" name="左箭头 72"/>
          <p:cNvSpPr/>
          <p:nvPr/>
        </p:nvSpPr>
        <p:spPr>
          <a:xfrm>
            <a:off x="8296275" y="3625850"/>
            <a:ext cx="1035050" cy="23812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8" name="文本框 30"/>
          <p:cNvSpPr txBox="1"/>
          <p:nvPr/>
        </p:nvSpPr>
        <p:spPr>
          <a:xfrm>
            <a:off x="7358063" y="5689600"/>
            <a:ext cx="432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*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最后两项于每月初进行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集中组织</a:t>
            </a:r>
          </a:p>
        </p:txBody>
      </p:sp>
      <p:pic>
        <p:nvPicPr>
          <p:cNvPr id="80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380" y="271463"/>
            <a:ext cx="4930775" cy="6773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" name="矩形 80"/>
          <p:cNvSpPr/>
          <p:nvPr/>
        </p:nvSpPr>
        <p:spPr>
          <a:xfrm>
            <a:off x="7358380" y="-6350"/>
            <a:ext cx="483235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66725" y="387350"/>
            <a:ext cx="13544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主要贡献</a:t>
            </a:r>
            <a:endParaRPr lang="zh-CN" altLang="en-US"/>
          </a:p>
        </p:txBody>
      </p:sp>
      <p:sp>
        <p:nvSpPr>
          <p:cNvPr id="3073" name="矩形 7"/>
          <p:cNvSpPr/>
          <p:nvPr/>
        </p:nvSpPr>
        <p:spPr>
          <a:xfrm>
            <a:off x="2086610" y="895985"/>
            <a:ext cx="9592945" cy="5692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5. 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6. 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595" y="5454015"/>
            <a:ext cx="5795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注：结合入职以来这段时间的工作，你认为你的加入，给公司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部门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项目组所带来的惊喜变化和对其他的同事的帮助。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763" y="728663"/>
            <a:ext cx="4546600" cy="6129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矩形 25"/>
          <p:cNvSpPr/>
          <p:nvPr/>
        </p:nvSpPr>
        <p:spPr>
          <a:xfrm>
            <a:off x="7696200" y="-28575"/>
            <a:ext cx="449580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535940" y="483870"/>
            <a:ext cx="1583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成长与进步</a:t>
            </a:r>
            <a:endParaRPr lang="zh-CN" altLang="en-US"/>
          </a:p>
        </p:txBody>
      </p:sp>
      <p:sp>
        <p:nvSpPr>
          <p:cNvPr id="3073" name="矩形 7"/>
          <p:cNvSpPr/>
          <p:nvPr/>
        </p:nvSpPr>
        <p:spPr>
          <a:xfrm>
            <a:off x="2118995" y="852170"/>
            <a:ext cx="9592945" cy="5692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5. 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6. 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595" y="5454015"/>
            <a:ext cx="579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注：请列出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相比以往，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入职以来这段时间自己的成长。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575" y="328613"/>
            <a:ext cx="4289425" cy="6529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7392353" y="0"/>
            <a:ext cx="4799013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622300" y="551815"/>
            <a:ext cx="1583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问题与应对</a:t>
            </a:r>
            <a:endParaRPr lang="zh-CN" altLang="en-US"/>
          </a:p>
        </p:txBody>
      </p:sp>
      <p:sp>
        <p:nvSpPr>
          <p:cNvPr id="3073" name="矩形 7"/>
          <p:cNvSpPr/>
          <p:nvPr/>
        </p:nvSpPr>
        <p:spPr>
          <a:xfrm>
            <a:off x="2118995" y="852170"/>
            <a:ext cx="9592945" cy="5036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1.                                                          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如何解决</a:t>
            </a:r>
          </a:p>
          <a:p>
            <a:pPr algn="l">
              <a:lnSpc>
                <a:spcPts val="512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2.                                                          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如何解决</a:t>
            </a:r>
            <a:endParaRPr lang="en-US" altLang="zh-CN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3.                                                          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如何解决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4.                                                          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如何解决</a:t>
            </a:r>
            <a:endParaRPr lang="en-US" altLang="zh-CN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595" y="5462270"/>
            <a:ext cx="6995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注：请列出入职以来工作中遇到的比较棘手的问题以及解决途径。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075" y="885825"/>
            <a:ext cx="4343400" cy="579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7943850" y="-19050"/>
            <a:ext cx="4248150" cy="6894513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596265" y="517525"/>
            <a:ext cx="20402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未来努力的方向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23595" y="5462270"/>
            <a:ext cx="5397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注：包含且不限于从自身职业发展生涯规划、工作相关技能提升、当前工作中存在的不足等。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图片 18"/>
          <p:cNvPicPr>
            <a:picLocks noChangeAspect="1"/>
          </p:cNvPicPr>
          <p:nvPr/>
        </p:nvPicPr>
        <p:blipFill>
          <a:blip r:embed="rId3"/>
          <a:srcRect l="4951"/>
          <a:stretch>
            <a:fillRect/>
          </a:stretch>
        </p:blipFill>
        <p:spPr>
          <a:xfrm>
            <a:off x="8181975" y="46038"/>
            <a:ext cx="4032250" cy="6767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矩形 19"/>
          <p:cNvSpPr/>
          <p:nvPr/>
        </p:nvSpPr>
        <p:spPr>
          <a:xfrm>
            <a:off x="8181975" y="-11112"/>
            <a:ext cx="4010025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563880" y="619125"/>
            <a:ext cx="1583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想法与建议</a:t>
            </a:r>
            <a:endParaRPr lang="zh-CN" altLang="en-US"/>
          </a:p>
        </p:txBody>
      </p:sp>
      <p:sp>
        <p:nvSpPr>
          <p:cNvPr id="3073" name="矩形 7"/>
          <p:cNvSpPr/>
          <p:nvPr/>
        </p:nvSpPr>
        <p:spPr>
          <a:xfrm>
            <a:off x="2118995" y="852170"/>
            <a:ext cx="9592945" cy="5036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595" y="5462270"/>
            <a:ext cx="563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注：可从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公司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部门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项目组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等角度提出自己的想法。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3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63" y="381000"/>
            <a:ext cx="5197475" cy="647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1868488" y="0"/>
            <a:ext cx="10323513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79875" name="文本框 7"/>
          <p:cNvSpPr txBox="1"/>
          <p:nvPr/>
        </p:nvSpPr>
        <p:spPr>
          <a:xfrm>
            <a:off x="3262313" y="4357688"/>
            <a:ext cx="566737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谢谢！</a:t>
            </a:r>
          </a:p>
        </p:txBody>
      </p:sp>
      <p:pic>
        <p:nvPicPr>
          <p:cNvPr id="79876" name="图片 3" descr="Logo_GALA-Sports(浅色背景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975" y="700088"/>
            <a:ext cx="4464050" cy="3114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宽屏</PresentationFormat>
  <Paragraphs>92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楷体</vt:lpstr>
      <vt:lpstr>隶书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ZuXiong Wang</cp:lastModifiedBy>
  <cp:revision>44</cp:revision>
  <dcterms:created xsi:type="dcterms:W3CDTF">2017-05-27T02:52:00Z</dcterms:created>
  <dcterms:modified xsi:type="dcterms:W3CDTF">2019-07-08T13:59:01Z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