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22" r:id="rId4"/>
    <p:sldId id="258" r:id="rId5"/>
    <p:sldId id="269" r:id="rId7"/>
    <p:sldId id="317" r:id="rId8"/>
    <p:sldId id="277" r:id="rId9"/>
    <p:sldId id="294" r:id="rId10"/>
    <p:sldId id="259" r:id="rId11"/>
    <p:sldId id="266" r:id="rId12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31" name="图片 6" descr="Logo_GALA-Sports(浅色背景)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34938" y="6334125"/>
            <a:ext cx="588962" cy="4111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2887429" y="4405313"/>
            <a:ext cx="641714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篮球前端</a:t>
            </a:r>
            <a:r>
              <a:rPr lang="en-US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zh-CN" altLang="en-US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王祖雄</a:t>
            </a:r>
            <a:r>
              <a:rPr lang="zh-CN" altLang="zh-CN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转正</a:t>
            </a:r>
            <a:r>
              <a:rPr lang="zh-CN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答辩陈述</a:t>
            </a:r>
            <a:endParaRPr lang="en-US" altLang="zh-CN" sz="3600" dirty="0">
              <a:solidFill>
                <a:srgbClr val="262626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075" name="图片 3" descr="Logo_GALA-Sports(浅色背景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704850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364490" y="886460"/>
            <a:ext cx="11339195" cy="8462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目录：</a:t>
            </a:r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（做了什么？）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主要贡献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（你认为自己对团队的最大帮忙、价值？）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成长与进步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（这段时间自身快速提升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进步的地方，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目前还有哪些方面亟待团队的帮助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问题与应对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（在工作中遇到的问题以及如何解决的？）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未来努力的方向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（包含职业规划，目前的计划？）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想法与建议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（对项目团队、公司各方面有什么建议？）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413" y="427038"/>
            <a:ext cx="4446587" cy="612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7671753" y="60960"/>
            <a:ext cx="45196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1639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4380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013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111375"/>
            <a:ext cx="1804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赞助商额外加成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修改一些体验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7420" y="2111375"/>
            <a:ext cx="1804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美术资源替换优化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总决赛活动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3.球员信息面板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1355" y="2111375"/>
            <a:ext cx="1804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巅峰对决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069590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839585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875" y="522605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工作内容部分可用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，图表，截图等表示；           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需要清晰且较详细的阐述。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63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781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矩形 40"/>
          <p:cNvSpPr/>
          <p:nvPr/>
        </p:nvSpPr>
        <p:spPr>
          <a:xfrm>
            <a:off x="7359650" y="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31325" y="157480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329738" y="338931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8208963" y="183991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0287000" y="230346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3" name="左箭头 52"/>
          <p:cNvSpPr/>
          <p:nvPr/>
        </p:nvSpPr>
        <p:spPr>
          <a:xfrm>
            <a:off x="8296275" y="363220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7358063" y="569595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矩形 60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3" name="左箭头 72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38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矩形 80"/>
          <p:cNvSpPr/>
          <p:nvPr/>
        </p:nvSpPr>
        <p:spPr>
          <a:xfrm>
            <a:off x="735838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6725" y="387350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主要贡献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086610" y="895985"/>
            <a:ext cx="9592945" cy="4379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1.编写编辑器拓展工具，提高查找、更换美术资源的效率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编写了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个公共组件和一些工具方法，方便以后其他模块的开发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3.帮助特效同事同步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了开发</a:t>
            </a:r>
            <a:r>
              <a:rPr lang="en-US" altLang="zh-CN" sz="1800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环境，提高了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添加特效的效率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替换了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部分美术资源，内存优化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注：结合入职以来这段时间的工作，你认为你的加入，给公司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项目组所带来的惊喜变化和对其他的同事的帮助。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4763" y="728663"/>
            <a:ext cx="4546600" cy="612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矩形 25"/>
          <p:cNvSpPr/>
          <p:nvPr/>
        </p:nvSpPr>
        <p:spPr>
          <a:xfrm>
            <a:off x="7696200" y="-28575"/>
            <a:ext cx="44958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35940" y="483870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成长与进步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4379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基础知识更加扎实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更加深入的了解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Unity API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了解到开发时的注意点，隐患等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通过讲座了解到前沿的渲染技术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相比以往，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入职以来这段时间自己的成长。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328613"/>
            <a:ext cx="4289425" cy="652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392353" y="0"/>
            <a:ext cx="47990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622300" y="55181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问题与应对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10072371" cy="4379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销毁子节点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之后，</a:t>
            </a:r>
            <a:r>
              <a:rPr lang="en-US" altLang="zh-CN" dirty="0" err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childCount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不变化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如何解决：百度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同时加载大量图片时候卡顿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如何解决：同事们的指导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由于深浅拷贝导致的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如何解决：查看技术博客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699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注：请列出入职以来工作中遇到的比较棘手的问题以及解决途径。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2075" y="885825"/>
            <a:ext cx="43434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943850" y="-19050"/>
            <a:ext cx="4248150" cy="68945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96265" y="517525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未来努力的方向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注：包含且不限于从自身职业发展生涯规划、工作相关技能提升、当前工作中存在的不足等。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1172845"/>
            <a:ext cx="77387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职业发展规划：</a:t>
            </a:r>
            <a:endParaRPr lang="zh-CN" alt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dirty="0"/>
              <a:t>夯实基础</a:t>
            </a:r>
            <a:endParaRPr lang="zh-CN" alt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dirty="0"/>
              <a:t>积累经验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存在提升空间：</a:t>
            </a:r>
            <a:endParaRPr lang="zh-CN" altLang="en-US" dirty="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Unity API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的了解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努力的方向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设计模式</a:t>
            </a:r>
            <a:r>
              <a:rPr lang="en-US" altLang="zh-CN" dirty="0"/>
              <a:t>&amp;</a:t>
            </a:r>
            <a:r>
              <a:rPr lang="zh-CN" altLang="en-US" dirty="0"/>
              <a:t>客户端架构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性能优化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en-US" altLang="zh-CN" dirty="0"/>
              <a:t>Shader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图片 18"/>
          <p:cNvPicPr>
            <a:picLocks noChangeAspect="1"/>
          </p:cNvPicPr>
          <p:nvPr/>
        </p:nvPicPr>
        <p:blipFill>
          <a:blip r:embed="rId1"/>
          <a:srcRect l="4951"/>
          <a:stretch>
            <a:fillRect/>
          </a:stretch>
        </p:blipFill>
        <p:spPr>
          <a:xfrm>
            <a:off x="8181975" y="46038"/>
            <a:ext cx="4032250" cy="676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8181975" y="-11112"/>
            <a:ext cx="4010025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63880" y="61912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想法与建议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4379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工作环境很好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技术氛围也很好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只想踏踏实实继续工作、学习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63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注：可从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项目组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等角度提出自己的想法。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7263" y="381000"/>
            <a:ext cx="5197475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868488" y="0"/>
            <a:ext cx="103235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79875" name="文本框 7"/>
          <p:cNvSpPr txBox="1"/>
          <p:nvPr/>
        </p:nvSpPr>
        <p:spPr>
          <a:xfrm>
            <a:off x="3262313" y="4357688"/>
            <a:ext cx="5667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sz="4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9876" name="图片 3" descr="Logo_GALA-Sports(浅色背景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700088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演示</Application>
  <PresentationFormat>宽屏</PresentationFormat>
  <Paragraphs>136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隶书</vt:lpstr>
      <vt:lpstr>微软雅黑</vt:lpstr>
      <vt:lpstr>楷体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72</cp:revision>
  <dcterms:created xsi:type="dcterms:W3CDTF">2017-05-27T02:52:00Z</dcterms:created>
  <dcterms:modified xsi:type="dcterms:W3CDTF">2019-07-10T02:34:17Z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