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5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8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5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8558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921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93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2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08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4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4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9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5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5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lockchai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7658" y="3179956"/>
            <a:ext cx="8825658" cy="3329581"/>
          </a:xfrm>
        </p:spPr>
        <p:txBody>
          <a:bodyPr/>
          <a:lstStyle/>
          <a:p>
            <a:r>
              <a:rPr lang="zh-CN" altLang="en-US" dirty="0"/>
              <a:t>加密货币技术沙龙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49" y="305818"/>
            <a:ext cx="5837362" cy="51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sidechain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06" y="1326127"/>
            <a:ext cx="9963135" cy="5413759"/>
          </a:xfrm>
        </p:spPr>
      </p:pic>
    </p:spTree>
    <p:extLst>
      <p:ext uri="{BB962C8B-B14F-4D97-AF65-F5344CB8AC3E}">
        <p14:creationId xmlns:p14="http://schemas.microsoft.com/office/powerpoint/2010/main" val="37815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7" y="192587"/>
            <a:ext cx="10936917" cy="64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</a:t>
            </a:r>
            <a:r>
              <a:rPr lang="zh-CN" altLang="en-US" dirty="0"/>
              <a:t> </a:t>
            </a:r>
            <a:r>
              <a:rPr lang="en-US" altLang="zh-CN" dirty="0"/>
              <a:t>(2009.01 - 2017.05)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248"/>
            <a:ext cx="12172442" cy="4484922"/>
          </a:xfrm>
        </p:spPr>
      </p:pic>
    </p:spTree>
    <p:extLst>
      <p:ext uri="{BB962C8B-B14F-4D97-AF65-F5344CB8AC3E}">
        <p14:creationId xmlns:p14="http://schemas.microsoft.com/office/powerpoint/2010/main" val="41995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活跃地址数 </a:t>
            </a:r>
            <a:r>
              <a:rPr lang="en-US" altLang="zh-CN" dirty="0"/>
              <a:t>(2009.01 - 2017.05)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50547"/>
            <a:ext cx="12190802" cy="4487415"/>
          </a:xfrm>
        </p:spPr>
      </p:pic>
    </p:spTree>
    <p:extLst>
      <p:ext uri="{BB962C8B-B14F-4D97-AF65-F5344CB8AC3E}">
        <p14:creationId xmlns:p14="http://schemas.microsoft.com/office/powerpoint/2010/main" val="41341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算力 </a:t>
            </a:r>
            <a:r>
              <a:rPr lang="en-US" altLang="zh-CN" dirty="0"/>
              <a:t>hashrate (2009.01 - 2017.05)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2835"/>
            <a:ext cx="12192000" cy="4432866"/>
          </a:xfrm>
        </p:spPr>
      </p:pic>
    </p:spTree>
    <p:extLst>
      <p:ext uri="{BB962C8B-B14F-4D97-AF65-F5344CB8AC3E}">
        <p14:creationId xmlns:p14="http://schemas.microsoft.com/office/powerpoint/2010/main" val="1502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blocksize (2009.01 - 2017.05)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53248"/>
            <a:ext cx="12192001" cy="4479220"/>
          </a:xfrm>
        </p:spPr>
      </p:pic>
    </p:spTree>
    <p:extLst>
      <p:ext uri="{BB962C8B-B14F-4D97-AF65-F5344CB8AC3E}">
        <p14:creationId xmlns:p14="http://schemas.microsoft.com/office/powerpoint/2010/main" val="36587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Bitcoin</a:t>
            </a:r>
            <a:endParaRPr lang="zh-CN" altLang="en-US" dirty="0"/>
          </a:p>
        </p:txBody>
      </p:sp>
      <p:pic>
        <p:nvPicPr>
          <p:cNvPr id="11" name="内容占位符 1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34" y="1326128"/>
            <a:ext cx="10067952" cy="5286110"/>
          </a:xfrm>
        </p:spPr>
      </p:pic>
      <p:sp>
        <p:nvSpPr>
          <p:cNvPr id="12" name="文本框 11"/>
          <p:cNvSpPr txBox="1"/>
          <p:nvPr/>
        </p:nvSpPr>
        <p:spPr>
          <a:xfrm>
            <a:off x="8056377" y="70475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Blockchain.com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4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(1)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684" y="1152983"/>
            <a:ext cx="7601669" cy="5606231"/>
          </a:xfrm>
        </p:spPr>
      </p:pic>
    </p:spTree>
    <p:extLst>
      <p:ext uri="{BB962C8B-B14F-4D97-AF65-F5344CB8AC3E}">
        <p14:creationId xmlns:p14="http://schemas.microsoft.com/office/powerpoint/2010/main" val="9759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Blockchain (2)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334" y="927514"/>
            <a:ext cx="9994362" cy="5830045"/>
          </a:xfrm>
        </p:spPr>
      </p:pic>
    </p:spTree>
    <p:extLst>
      <p:ext uri="{BB962C8B-B14F-4D97-AF65-F5344CB8AC3E}">
        <p14:creationId xmlns:p14="http://schemas.microsoft.com/office/powerpoint/2010/main" val="6714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45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加密货币技术沙龙</vt:lpstr>
      <vt:lpstr>PowerPoint 演示文稿</vt:lpstr>
      <vt:lpstr>cap (2009.01 - 2017.05)</vt:lpstr>
      <vt:lpstr>活跃地址数 (2009.01 - 2017.05)</vt:lpstr>
      <vt:lpstr>算力 hashrate (2009.01 - 2017.05)</vt:lpstr>
      <vt:lpstr>blocksize (2009.01 - 2017.05)</vt:lpstr>
      <vt:lpstr>What is Bitcoin</vt:lpstr>
      <vt:lpstr>Blockchain (1)</vt:lpstr>
      <vt:lpstr>Blockchain (2)</vt:lpstr>
      <vt:lpstr>sidechain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加密货币技术沙龙</dc:title>
  <dc:creator>ADMIN</dc:creator>
  <cp:lastModifiedBy>Gu Lu</cp:lastModifiedBy>
  <cp:revision>17</cp:revision>
  <dcterms:created xsi:type="dcterms:W3CDTF">2017-05-09T06:28:55Z</dcterms:created>
  <dcterms:modified xsi:type="dcterms:W3CDTF">2017-05-09T10:43:06Z</dcterms:modified>
</cp:coreProperties>
</file>