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76" r:id="rId4"/>
    <p:sldId id="277" r:id="rId5"/>
    <p:sldId id="278" r:id="rId6"/>
    <p:sldId id="270" r:id="rId7"/>
    <p:sldId id="279" r:id="rId8"/>
    <p:sldId id="280" r:id="rId9"/>
    <p:sldId id="281" r:id="rId10"/>
    <p:sldId id="282" r:id="rId11"/>
    <p:sldId id="283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71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524000" y="3602037"/>
            <a:ext cx="9144000" cy="32559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189" algn="ctr">
              <a:buSzTx/>
              <a:buFontTx/>
              <a:buNone/>
              <a:defRPr sz="2400"/>
            </a:lvl2pPr>
            <a:lvl3pPr marL="0" indent="914377" algn="ctr">
              <a:buSzTx/>
              <a:buFontTx/>
              <a:buNone/>
              <a:defRPr sz="2400"/>
            </a:lvl3pPr>
            <a:lvl4pPr marL="0" indent="1371566" algn="ctr">
              <a:buSzTx/>
              <a:buFontTx/>
              <a:buNone/>
              <a:defRPr sz="2400"/>
            </a:lvl4pPr>
            <a:lvl5pPr marL="0" indent="1828754" algn="ctr">
              <a:buSzTx/>
              <a:buFontTx/>
              <a:buNone/>
              <a:defRPr sz="24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063846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724901" y="1"/>
            <a:ext cx="2628900" cy="654208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838201" y="365125"/>
            <a:ext cx="7734300" cy="64928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108649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67292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524000" y="3602037"/>
            <a:ext cx="9144000" cy="32559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189" algn="ctr">
              <a:buSzTx/>
              <a:buFontTx/>
              <a:buNone/>
              <a:defRPr sz="2400"/>
            </a:lvl2pPr>
            <a:lvl3pPr marL="0" indent="914377" algn="ctr">
              <a:buSzTx/>
              <a:buFontTx/>
              <a:buNone/>
              <a:defRPr sz="2400"/>
            </a:lvl3pPr>
            <a:lvl4pPr marL="0" indent="1371566" algn="ctr">
              <a:buSzTx/>
              <a:buFontTx/>
              <a:buNone/>
              <a:defRPr sz="2400"/>
            </a:lvl4pPr>
            <a:lvl5pPr marL="0" indent="1828754" algn="ctr">
              <a:buSzTx/>
              <a:buFontTx/>
              <a:buNone/>
              <a:defRPr sz="24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71395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534804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1" cy="456247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1" cy="22685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189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377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566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754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4487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60292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1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189">
              <a:buSzTx/>
              <a:buFontTx/>
              <a:buNone/>
              <a:defRPr sz="2400" b="1"/>
            </a:lvl2pPr>
            <a:lvl3pPr marL="0" indent="914377">
              <a:buSzTx/>
              <a:buFontTx/>
              <a:buNone/>
              <a:defRPr sz="2400" b="1"/>
            </a:lvl3pPr>
            <a:lvl4pPr marL="0" indent="1371566">
              <a:buSzTx/>
              <a:buFontTx/>
              <a:buNone/>
              <a:defRPr sz="2400" b="1"/>
            </a:lvl4pPr>
            <a:lvl5pPr marL="0" indent="1828754">
              <a:buSzTx/>
              <a:buFontTx/>
              <a:buNone/>
              <a:defRPr sz="2400" b="1"/>
            </a:lvl5pPr>
          </a:lstStyle>
          <a:p>
            <a:pPr lvl="0">
              <a:defRPr b="0"/>
            </a:pPr>
            <a:r>
              <a:rPr b="1"/>
              <a:t>Body Level One</a:t>
            </a:r>
          </a:p>
          <a:p>
            <a:pPr lvl="1">
              <a:defRPr b="0"/>
            </a:pPr>
            <a:r>
              <a:rPr b="1"/>
              <a:t>Body Level Two</a:t>
            </a:r>
          </a:p>
          <a:p>
            <a:pPr lvl="2">
              <a:defRPr b="0"/>
            </a:pPr>
            <a:r>
              <a:rPr b="1"/>
              <a:t>Body Level Three</a:t>
            </a:r>
          </a:p>
          <a:p>
            <a:pPr lvl="3">
              <a:defRPr b="0"/>
            </a:pPr>
            <a:r>
              <a:rPr b="1"/>
              <a:t>Body Level Four</a:t>
            </a:r>
          </a:p>
          <a:p>
            <a:pPr lvl="4">
              <a:defRPr b="0"/>
            </a:pPr>
            <a:r>
              <a:rPr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842444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776064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458536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183189" y="987424"/>
            <a:ext cx="6172201" cy="58705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38" indent="-261249">
              <a:defRPr sz="3200"/>
            </a:lvl2pPr>
            <a:lvl3pPr marL="1219170" indent="-304792">
              <a:defRPr sz="3200"/>
            </a:lvl3pPr>
            <a:lvl4pPr marL="1737315" indent="-365750">
              <a:defRPr sz="3200"/>
            </a:lvl4pPr>
            <a:lvl5pPr marL="2194505" indent="-365751"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05592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050570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237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189">
              <a:buSzTx/>
              <a:buFontTx/>
              <a:buNone/>
              <a:defRPr sz="1600"/>
            </a:lvl2pPr>
            <a:lvl3pPr marL="0" indent="914377">
              <a:buSzTx/>
              <a:buFontTx/>
              <a:buNone/>
              <a:defRPr sz="1600"/>
            </a:lvl3pPr>
            <a:lvl4pPr marL="0" indent="1371566">
              <a:buSzTx/>
              <a:buFontTx/>
              <a:buNone/>
              <a:defRPr sz="1600"/>
            </a:lvl4pPr>
            <a:lvl5pPr marL="0" indent="1828754">
              <a:buSzTx/>
              <a:buFont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600"/>
              <a:t>Body Level Three</a:t>
            </a:r>
          </a:p>
          <a:p>
            <a:pPr lvl="3">
              <a:defRPr sz="1800"/>
            </a:pPr>
            <a:r>
              <a:rPr sz="1600"/>
              <a:t>Body Level Four</a:t>
            </a:r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7924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90100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724901" y="1"/>
            <a:ext cx="2628900" cy="654208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838201" y="365125"/>
            <a:ext cx="7734300" cy="64928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704927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524000" y="3602037"/>
            <a:ext cx="9144000" cy="32559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189" algn="ctr">
              <a:buSzTx/>
              <a:buFontTx/>
              <a:buNone/>
              <a:defRPr sz="2400"/>
            </a:lvl2pPr>
            <a:lvl3pPr marL="0" indent="914377" algn="ctr">
              <a:buSzTx/>
              <a:buFontTx/>
              <a:buNone/>
              <a:defRPr sz="2400"/>
            </a:lvl3pPr>
            <a:lvl4pPr marL="0" indent="1371566" algn="ctr">
              <a:buSzTx/>
              <a:buFontTx/>
              <a:buNone/>
              <a:defRPr sz="2400"/>
            </a:lvl4pPr>
            <a:lvl5pPr marL="0" indent="1828754" algn="ctr">
              <a:buSzTx/>
              <a:buFontTx/>
              <a:buNone/>
              <a:defRPr sz="24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21295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78164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1" cy="456247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1" cy="22685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189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377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566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754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681890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34935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1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189">
              <a:buSzTx/>
              <a:buFontTx/>
              <a:buNone/>
              <a:defRPr sz="2400" b="1"/>
            </a:lvl2pPr>
            <a:lvl3pPr marL="0" indent="914377">
              <a:buSzTx/>
              <a:buFontTx/>
              <a:buNone/>
              <a:defRPr sz="2400" b="1"/>
            </a:lvl3pPr>
            <a:lvl4pPr marL="0" indent="1371566">
              <a:buSzTx/>
              <a:buFontTx/>
              <a:buNone/>
              <a:defRPr sz="2400" b="1"/>
            </a:lvl4pPr>
            <a:lvl5pPr marL="0" indent="1828754">
              <a:buSzTx/>
              <a:buFontTx/>
              <a:buNone/>
              <a:defRPr sz="2400" b="1"/>
            </a:lvl5pPr>
          </a:lstStyle>
          <a:p>
            <a:pPr lvl="0">
              <a:defRPr b="0"/>
            </a:pPr>
            <a:r>
              <a:rPr b="1"/>
              <a:t>Body Level One</a:t>
            </a:r>
          </a:p>
          <a:p>
            <a:pPr lvl="1">
              <a:defRPr b="0"/>
            </a:pPr>
            <a:r>
              <a:rPr b="1"/>
              <a:t>Body Level Two</a:t>
            </a:r>
          </a:p>
          <a:p>
            <a:pPr lvl="2">
              <a:defRPr b="0"/>
            </a:pPr>
            <a:r>
              <a:rPr b="1"/>
              <a:t>Body Level Three</a:t>
            </a:r>
          </a:p>
          <a:p>
            <a:pPr lvl="3">
              <a:defRPr b="0"/>
            </a:pPr>
            <a:r>
              <a:rPr b="1"/>
              <a:t>Body Level Four</a:t>
            </a:r>
          </a:p>
          <a:p>
            <a:pPr lvl="4">
              <a:defRPr b="0"/>
            </a:pPr>
            <a:r>
              <a:rPr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0243771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80251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117806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1" cy="456247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1" cy="22685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189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377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566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754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052412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183189" y="987424"/>
            <a:ext cx="6172201" cy="58705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38" indent="-261249">
              <a:defRPr sz="3200"/>
            </a:lvl2pPr>
            <a:lvl3pPr marL="1219170" indent="-304792">
              <a:defRPr sz="3200"/>
            </a:lvl3pPr>
            <a:lvl4pPr marL="1737315" indent="-365750">
              <a:defRPr sz="3200"/>
            </a:lvl4pPr>
            <a:lvl5pPr marL="2194505" indent="-365751"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874000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237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189">
              <a:buSzTx/>
              <a:buFontTx/>
              <a:buNone/>
              <a:defRPr sz="1600"/>
            </a:lvl2pPr>
            <a:lvl3pPr marL="0" indent="914377">
              <a:buSzTx/>
              <a:buFontTx/>
              <a:buNone/>
              <a:defRPr sz="1600"/>
            </a:lvl3pPr>
            <a:lvl4pPr marL="0" indent="1371566">
              <a:buSzTx/>
              <a:buFontTx/>
              <a:buNone/>
              <a:defRPr sz="1600"/>
            </a:lvl4pPr>
            <a:lvl5pPr marL="0" indent="1828754">
              <a:buSzTx/>
              <a:buFont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600"/>
              <a:t>Body Level Three</a:t>
            </a:r>
          </a:p>
          <a:p>
            <a:pPr lvl="3">
              <a:defRPr sz="1800"/>
            </a:pPr>
            <a:r>
              <a:rPr sz="1600"/>
              <a:t>Body Level Four</a:t>
            </a:r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130709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39558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724901" y="1"/>
            <a:ext cx="2628900" cy="654208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838201" y="365125"/>
            <a:ext cx="7734300" cy="64928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9612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71358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1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189">
              <a:buSzTx/>
              <a:buFontTx/>
              <a:buNone/>
              <a:defRPr sz="2400" b="1"/>
            </a:lvl2pPr>
            <a:lvl3pPr marL="0" indent="914377">
              <a:buSzTx/>
              <a:buFontTx/>
              <a:buNone/>
              <a:defRPr sz="2400" b="1"/>
            </a:lvl3pPr>
            <a:lvl4pPr marL="0" indent="1371566">
              <a:buSzTx/>
              <a:buFontTx/>
              <a:buNone/>
              <a:defRPr sz="2400" b="1"/>
            </a:lvl4pPr>
            <a:lvl5pPr marL="0" indent="1828754">
              <a:buSzTx/>
              <a:buFontTx/>
              <a:buNone/>
              <a:defRPr sz="2400" b="1"/>
            </a:lvl5pPr>
          </a:lstStyle>
          <a:p>
            <a:pPr lvl="0">
              <a:defRPr b="0"/>
            </a:pPr>
            <a:r>
              <a:rPr b="1"/>
              <a:t>Body Level One</a:t>
            </a:r>
          </a:p>
          <a:p>
            <a:pPr lvl="1">
              <a:defRPr b="0"/>
            </a:pPr>
            <a:r>
              <a:rPr b="1"/>
              <a:t>Body Level Two</a:t>
            </a:r>
          </a:p>
          <a:p>
            <a:pPr lvl="2">
              <a:defRPr b="0"/>
            </a:pPr>
            <a:r>
              <a:rPr b="1"/>
              <a:t>Body Level Three</a:t>
            </a:r>
          </a:p>
          <a:p>
            <a:pPr lvl="3">
              <a:defRPr b="0"/>
            </a:pPr>
            <a:r>
              <a:rPr b="1"/>
              <a:t>Body Level Four</a:t>
            </a:r>
          </a:p>
          <a:p>
            <a:pPr lvl="4">
              <a:defRPr b="0"/>
            </a:pPr>
            <a:r>
              <a:rPr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3094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13066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183189" y="987424"/>
            <a:ext cx="6172201" cy="58705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38" indent="-261249">
              <a:defRPr sz="3200"/>
            </a:lvl2pPr>
            <a:lvl3pPr marL="1219170" indent="-304792">
              <a:defRPr sz="3200"/>
            </a:lvl3pPr>
            <a:lvl4pPr marL="1737315" indent="-365750">
              <a:defRPr sz="3200"/>
            </a:lvl4pPr>
            <a:lvl5pPr marL="2194505" indent="-365751"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65544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237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189">
              <a:buSzTx/>
              <a:buFontTx/>
              <a:buNone/>
              <a:defRPr sz="1600"/>
            </a:lvl2pPr>
            <a:lvl3pPr marL="0" indent="914377">
              <a:buSzTx/>
              <a:buFontTx/>
              <a:buNone/>
              <a:defRPr sz="1600"/>
            </a:lvl3pPr>
            <a:lvl4pPr marL="0" indent="1371566">
              <a:buSzTx/>
              <a:buFontTx/>
              <a:buNone/>
              <a:defRPr sz="1600"/>
            </a:lvl4pPr>
            <a:lvl5pPr marL="0" indent="1828754">
              <a:buSzTx/>
              <a:buFont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600"/>
              <a:t>Body Level Three</a:t>
            </a:r>
          </a:p>
          <a:p>
            <a:pPr lvl="3">
              <a:defRPr sz="1800"/>
            </a:pPr>
            <a:r>
              <a:rPr sz="1600"/>
              <a:t>Body Level Four</a:t>
            </a:r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45677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62792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 anchor="ctr"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411955"/>
            <a:ext cx="2743200" cy="253916"/>
          </a:xfrm>
          <a:prstGeom prst="rect">
            <a:avLst/>
          </a:prstGeom>
          <a:ln w="12700">
            <a:miter lim="400000"/>
          </a:ln>
        </p:spPr>
        <p:txBody>
          <a:bodyPr lIns="34290" tIns="34290" rIns="34290" bIns="34290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kern="0">
                <a:latin typeface="Calibri"/>
                <a:cs typeface="Calibri"/>
                <a:sym typeface="Calibri"/>
              </a:rPr>
              <a:pPr/>
              <a:t>‹#›</a:t>
            </a:fld>
            <a:endParaRPr kern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506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3" r:id="rId10"/>
    <p:sldLayoutId id="2147483708" r:id="rId11"/>
  </p:sldLayoutIdLst>
  <p:transition spd="med"/>
  <p:txStyles>
    <p:titleStyle>
      <a:lvl1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5pPr>
      <a:lvl6pPr indent="457189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6pPr>
      <a:lvl7pPr indent="914377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7pPr>
      <a:lvl8pPr indent="1371566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8pPr>
      <a:lvl9pPr indent="1828754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594" indent="-228594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882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09" indent="-320032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638259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095448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28834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86023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43211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00400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189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377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566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754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5943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131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32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509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 anchor="ctr"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411955"/>
            <a:ext cx="2743200" cy="253916"/>
          </a:xfrm>
          <a:prstGeom prst="rect">
            <a:avLst/>
          </a:prstGeom>
          <a:ln w="12700">
            <a:miter lim="400000"/>
          </a:ln>
        </p:spPr>
        <p:txBody>
          <a:bodyPr lIns="34290" tIns="34290" rIns="34290" bIns="34290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kern="0">
                <a:latin typeface="Calibri"/>
                <a:cs typeface="Calibri"/>
                <a:sym typeface="Calibri"/>
              </a:rPr>
              <a:pPr/>
              <a:t>‹#›</a:t>
            </a:fld>
            <a:endParaRPr kern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18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/>
  <p:txStyles>
    <p:titleStyle>
      <a:lvl1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5pPr>
      <a:lvl6pPr indent="457189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6pPr>
      <a:lvl7pPr indent="914377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7pPr>
      <a:lvl8pPr indent="1371566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8pPr>
      <a:lvl9pPr indent="1828754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594" indent="-228594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882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09" indent="-320032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638259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095448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28834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86023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43211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00400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189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377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566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754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5943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131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32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509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230187"/>
            <a:ext cx="10515600" cy="159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 anchor="ctr"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610600" y="6411955"/>
            <a:ext cx="2743200" cy="253916"/>
          </a:xfrm>
          <a:prstGeom prst="rect">
            <a:avLst/>
          </a:prstGeom>
          <a:ln w="12700">
            <a:miter lim="400000"/>
          </a:ln>
        </p:spPr>
        <p:txBody>
          <a:bodyPr lIns="34290" tIns="34290" rIns="34290" bIns="34290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kern="0">
                <a:latin typeface="Calibri"/>
                <a:cs typeface="Calibri"/>
                <a:sym typeface="Calibri"/>
              </a:rPr>
              <a:pPr/>
              <a:t>‹#›</a:t>
            </a:fld>
            <a:endParaRPr kern="0"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63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/>
  <p:txStyles>
    <p:titleStyle>
      <a:lvl1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5pPr>
      <a:lvl6pPr indent="457189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6pPr>
      <a:lvl7pPr indent="914377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7pPr>
      <a:lvl8pPr indent="1371566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8pPr>
      <a:lvl9pPr indent="1828754"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594" indent="-228594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882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09" indent="-320032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638259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095448" indent="-266693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28834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86023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43211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00400" indent="-342891">
        <a:lnSpc>
          <a:spcPct val="90000"/>
        </a:lnSpc>
        <a:spcBef>
          <a:spcPts val="933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189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377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566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754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5943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131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32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509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qiankanglai.me/2016/10/21/fake-null/" TargetMode="Externa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s.unity3d.com/2014/05/16/custom-operator-should-we-keep-it/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yaukeywang/LuaMemorySnapshotDump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150146" y="4189616"/>
            <a:ext cx="7874909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733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Missing &amp; None</a:t>
            </a:r>
            <a:endParaRPr lang="zh-CN" altLang="en-US" sz="3733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2768314" y="4937246"/>
            <a:ext cx="662317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1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1400" dirty="0"/>
              <a:t>钱康来</a:t>
            </a:r>
            <a:endParaRPr lang="en-US" altLang="zh-CN" sz="1400" dirty="0"/>
          </a:p>
          <a:p>
            <a:r>
              <a:rPr lang="en-US" altLang="zh-CN" sz="1400" dirty="0" smtClean="0"/>
              <a:t>2018.4.21</a:t>
            </a:r>
            <a:endParaRPr lang="zh-CN" altLang="en-US" sz="1400" dirty="0"/>
          </a:p>
        </p:txBody>
      </p:sp>
      <p:sp>
        <p:nvSpPr>
          <p:cNvPr id="51" name="Shape 51"/>
          <p:cNvSpPr/>
          <p:nvPr/>
        </p:nvSpPr>
        <p:spPr>
          <a:xfrm>
            <a:off x="2943012" y="4139668"/>
            <a:ext cx="6302616" cy="1"/>
          </a:xfrm>
          <a:prstGeom prst="line">
            <a:avLst/>
          </a:prstGeom>
          <a:ln w="12700">
            <a:solidFill/>
            <a:miter/>
          </a:ln>
        </p:spPr>
        <p:txBody>
          <a:bodyPr lIns="0" tIns="0" rIns="0" bIns="0"/>
          <a:lstStyle/>
          <a:p>
            <a:pPr defTabSz="609585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600" kern="0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2944636" y="4907365"/>
            <a:ext cx="6302616" cy="1"/>
          </a:xfrm>
          <a:prstGeom prst="line">
            <a:avLst/>
          </a:prstGeom>
          <a:ln w="12700">
            <a:solidFill/>
            <a:miter/>
          </a:ln>
        </p:spPr>
        <p:txBody>
          <a:bodyPr lIns="0" tIns="0" rIns="0" bIns="0"/>
          <a:lstStyle/>
          <a:p>
            <a:pPr defTabSz="609585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600" kern="0">
              <a:solidFill>
                <a:sysClr val="windowText" lastClr="000000"/>
              </a:solidFill>
              <a:sym typeface="Helvetica"/>
            </a:endParaRPr>
          </a:p>
        </p:txBody>
      </p:sp>
      <p:pic>
        <p:nvPicPr>
          <p:cNvPr id="53" name="image3.png" descr="LOGO_1000.pn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9057" y="913168"/>
            <a:ext cx="3063963" cy="2383085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2761863" y="3422605"/>
            <a:ext cx="662317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1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 sz="1800"/>
            </a:pPr>
            <a:endParaRPr sz="2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35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2531954"/>
            <a:ext cx="12192000" cy="1554221"/>
          </a:xfrm>
          <a:prstGeom prst="rect">
            <a:avLst/>
          </a:prstGeom>
          <a:solidFill>
            <a:srgbClr val="A10D02">
              <a:alpha val="83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1097280" y="2639625"/>
            <a:ext cx="999744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4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Thanks for </a:t>
            </a:r>
            <a:r>
              <a:rPr lang="en-US" altLang="zh-CN" sz="4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listening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4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Feedback &amp; Discussion</a:t>
            </a:r>
            <a:endParaRPr lang="en-US" altLang="zh-CN" sz="40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011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zh-CN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Missing &amp; None</a:t>
            </a: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4886399" cy="90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err="1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Debug.Log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(t1.name)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err="1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Debug.Log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(t2.name)</a:t>
            </a:r>
            <a:endParaRPr kumimoji="0" lang="zh-CN" altLang="en-US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845" y="2643407"/>
            <a:ext cx="7130210" cy="15965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48" y="5029876"/>
            <a:ext cx="11833193" cy="114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08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zh-CN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Missing &amp; None</a:t>
            </a: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5449006" cy="130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6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http://qiankanglai.me/2016/10/21/fake-null</a:t>
            </a:r>
            <a:r>
              <a:rPr kumimoji="0" lang="en-US" altLang="zh-CN" sz="16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/</a:t>
            </a:r>
            <a:endParaRPr kumimoji="0" lang="en-US" altLang="zh-CN" sz="1600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800" dirty="0" err="1" smtClean="0"/>
              <a:t>UnityEngine.Object</a:t>
            </a:r>
            <a:r>
              <a:rPr lang="zh-CN" altLang="en-US" sz="1800" dirty="0"/>
              <a:t>里的迷之</a:t>
            </a:r>
            <a:r>
              <a:rPr lang="en-US" altLang="zh-CN" sz="1800" dirty="0"/>
              <a:t>null</a:t>
            </a:r>
            <a:endParaRPr kumimoji="0" lang="en-US" altLang="zh-CN" sz="1600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86" y="3163123"/>
            <a:ext cx="7095363" cy="31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92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77153" y="1203435"/>
            <a:ext cx="6689775" cy="4516645"/>
            <a:chOff x="2777153" y="1203435"/>
            <a:chExt cx="6689775" cy="4516645"/>
          </a:xfrm>
        </p:grpSpPr>
        <p:sp>
          <p:nvSpPr>
            <p:cNvPr id="8" name="矩形 7"/>
            <p:cNvSpPr/>
            <p:nvPr/>
          </p:nvSpPr>
          <p:spPr>
            <a:xfrm>
              <a:off x="2777153" y="1203435"/>
              <a:ext cx="6689775" cy="4516645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 kern="0">
                <a:solidFill>
                  <a:srgbClr val="FFFFFF"/>
                </a:solidFill>
                <a:sym typeface="Calibri"/>
              </a:endParaRPr>
            </a:p>
          </p:txBody>
        </p:sp>
        <p:cxnSp>
          <p:nvCxnSpPr>
            <p:cNvPr id="32" name="直接连接符 10"/>
            <p:cNvCxnSpPr/>
            <p:nvPr/>
          </p:nvCxnSpPr>
          <p:spPr>
            <a:xfrm>
              <a:off x="2784165" y="1206377"/>
              <a:ext cx="6663204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11"/>
            <p:cNvCxnSpPr/>
            <p:nvPr/>
          </p:nvCxnSpPr>
          <p:spPr>
            <a:xfrm>
              <a:off x="2777153" y="5720080"/>
              <a:ext cx="6663204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6"/>
          <p:cNvSpPr txBox="1">
            <a:spLocks noChangeArrowheads="1"/>
          </p:cNvSpPr>
          <p:nvPr/>
        </p:nvSpPr>
        <p:spPr bwMode="auto">
          <a:xfrm>
            <a:off x="2848208" y="1370928"/>
            <a:ext cx="6632051" cy="21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200" b="1" kern="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UnityEngine.Object</a:t>
            </a:r>
            <a:endParaRPr lang="en-US" altLang="zh-CN" sz="32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32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  <a:p>
            <a:pPr marL="228594" indent="-228594">
              <a:lnSpc>
                <a:spcPct val="110000"/>
              </a:lnSpc>
              <a:spcBef>
                <a:spcPct val="0"/>
              </a:spcBef>
            </a:pPr>
            <a:r>
              <a:rPr lang="en-US" altLang="zh-CN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Editor</a:t>
            </a:r>
            <a:r>
              <a:rPr lang="zh-CN" altLang="en-US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下有</a:t>
            </a:r>
            <a:r>
              <a:rPr lang="en-US" altLang="zh-CN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pseudo-null, </a:t>
            </a:r>
            <a:r>
              <a:rPr lang="zh-CN" altLang="en-US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从而区分</a:t>
            </a:r>
            <a:r>
              <a:rPr lang="en-US" altLang="zh-CN" sz="2000" b="1" kern="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Missing&amp;None</a:t>
            </a:r>
            <a:endParaRPr lang="en-US" altLang="zh-CN" sz="20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  <a:p>
            <a:pPr marL="228594" indent="-228594">
              <a:lnSpc>
                <a:spcPct val="110000"/>
              </a:lnSpc>
              <a:spcBef>
                <a:spcPct val="0"/>
              </a:spcBef>
            </a:pPr>
            <a:r>
              <a:rPr lang="zh-CN" altLang="en-US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重载了</a:t>
            </a:r>
            <a:r>
              <a:rPr lang="en-US" altLang="zh-CN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!=</a:t>
            </a:r>
            <a:r>
              <a:rPr lang="zh-CN" altLang="en-US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和</a:t>
            </a:r>
            <a:r>
              <a:rPr lang="en-US" altLang="zh-CN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==</a:t>
            </a:r>
          </a:p>
          <a:p>
            <a:pPr marL="228594" indent="-228594">
              <a:lnSpc>
                <a:spcPct val="110000"/>
              </a:lnSpc>
              <a:spcBef>
                <a:spcPct val="0"/>
              </a:spcBef>
            </a:pPr>
            <a:r>
              <a:rPr lang="zh-CN" altLang="en-US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没有</a:t>
            </a:r>
            <a:r>
              <a:rPr lang="zh-CN" altLang="en-US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重载</a:t>
            </a:r>
            <a:r>
              <a:rPr lang="en-US" altLang="zh-CN" sz="20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??</a:t>
            </a:r>
            <a:endParaRPr lang="en-US" altLang="zh-CN" sz="20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529" y="3996270"/>
            <a:ext cx="7390476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96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zh-CN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 ==</a:t>
            </a: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5449006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6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https://blogs.unity3d.com/2014/05/16/custom-operator-should-we-keep-it</a:t>
            </a:r>
            <a:r>
              <a:rPr kumimoji="0" lang="en-US" altLang="zh-CN" sz="16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/</a:t>
            </a:r>
            <a:endParaRPr kumimoji="0" lang="en-US" altLang="zh-CN" sz="1600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Custom == operator, should we keep it</a:t>
            </a:r>
            <a:r>
              <a:rPr lang="en-US" altLang="zh-CN" sz="1800" dirty="0" smtClean="0"/>
              <a:t>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编辑器下</a:t>
            </a:r>
            <a:r>
              <a:rPr lang="en-US" altLang="zh-CN" sz="1800" dirty="0" err="1" smtClean="0"/>
              <a:t>MonoBehaviour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fields</a:t>
            </a:r>
            <a:r>
              <a:rPr lang="zh-CN" altLang="en-US" sz="1800" dirty="0" smtClean="0"/>
              <a:t>指向了</a:t>
            </a:r>
            <a:r>
              <a:rPr lang="en-US" altLang="zh-CN" sz="1800" dirty="0" smtClean="0"/>
              <a:t>fake-null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触发</a:t>
            </a:r>
            <a:r>
              <a:rPr lang="en-US" altLang="zh-CN" sz="1800" dirty="0" err="1" smtClean="0"/>
              <a:t>NullReferenceException</a:t>
            </a:r>
            <a:r>
              <a:rPr lang="zh-CN" altLang="en-US" sz="1800" dirty="0" smtClean="0"/>
              <a:t>时候有更多信息</a:t>
            </a:r>
            <a:endParaRPr lang="en-US" altLang="zh-CN" sz="18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800" dirty="0" err="1" smtClean="0"/>
              <a:t>GameObject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C#</a:t>
            </a:r>
            <a:r>
              <a:rPr lang="zh-CN" altLang="en-US" sz="1800" dirty="0" smtClean="0"/>
              <a:t>部分本质上是一个空壳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Wrapper</a:t>
            </a:r>
            <a:r>
              <a:rPr lang="zh-CN" altLang="en-US" sz="1800" dirty="0" smtClean="0"/>
              <a:t>层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800" dirty="0" err="1" smtClean="0"/>
              <a:t>Object.Destroy</a:t>
            </a:r>
            <a:r>
              <a:rPr lang="zh-CN" altLang="en-US" sz="1800" dirty="0" smtClean="0"/>
              <a:t>销毁的是</a:t>
            </a:r>
            <a:r>
              <a:rPr lang="en-US" altLang="zh-CN" sz="1800" dirty="0" smtClean="0"/>
              <a:t>C++</a:t>
            </a:r>
            <a:r>
              <a:rPr lang="zh-CN" altLang="en-US" sz="1800" dirty="0" smtClean="0"/>
              <a:t>层资源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C#</a:t>
            </a:r>
            <a:r>
              <a:rPr lang="zh-CN" altLang="en-US" sz="1800" dirty="0" smtClean="0"/>
              <a:t>层空壳靠</a:t>
            </a:r>
            <a:r>
              <a:rPr lang="en-US" altLang="zh-CN" sz="1800" dirty="0" smtClean="0"/>
              <a:t>GC</a:t>
            </a: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07" y="1233942"/>
            <a:ext cx="6727098" cy="48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15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r>
              <a:rPr lang="zh-CN" altLang="en-US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资源泄露</a:t>
            </a: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5449006" cy="440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private </a:t>
            </a:r>
            <a:r>
              <a:rPr kumimoji="0" lang="en-US" altLang="zh-CN" sz="1867" dirty="0" err="1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GameObject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go;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go = Instantiate(xxx);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销毁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Destroy(go);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go = null;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145429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zh-CN" sz="3733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Slua</a:t>
            </a:r>
            <a:r>
              <a:rPr lang="zh-CN" altLang="en-US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资源泄露</a:t>
            </a: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5449006" cy="354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销毁资源之后引用依然存在，导致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C#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部分无法释放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(wrapper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相比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C#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反而好查：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所有引用都存在</a:t>
            </a:r>
            <a:r>
              <a:rPr kumimoji="0" lang="en-US" altLang="zh-CN" sz="1867" dirty="0" err="1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ObjectCache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里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扫一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遍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Orphan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就行了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484" y="3163122"/>
            <a:ext cx="6758102" cy="33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96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77153" y="1203435"/>
            <a:ext cx="6689775" cy="4516645"/>
            <a:chOff x="2777153" y="1203435"/>
            <a:chExt cx="6689775" cy="4516645"/>
          </a:xfrm>
        </p:grpSpPr>
        <p:sp>
          <p:nvSpPr>
            <p:cNvPr id="8" name="矩形 7"/>
            <p:cNvSpPr/>
            <p:nvPr/>
          </p:nvSpPr>
          <p:spPr>
            <a:xfrm>
              <a:off x="2777153" y="1203435"/>
              <a:ext cx="6689775" cy="4516645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 kern="0">
                <a:solidFill>
                  <a:srgbClr val="FFFFFF"/>
                </a:solidFill>
                <a:sym typeface="Calibri"/>
              </a:endParaRPr>
            </a:p>
          </p:txBody>
        </p:sp>
        <p:cxnSp>
          <p:nvCxnSpPr>
            <p:cNvPr id="32" name="直接连接符 10"/>
            <p:cNvCxnSpPr/>
            <p:nvPr/>
          </p:nvCxnSpPr>
          <p:spPr>
            <a:xfrm>
              <a:off x="2784165" y="1206377"/>
              <a:ext cx="6663204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11"/>
            <p:cNvCxnSpPr/>
            <p:nvPr/>
          </p:nvCxnSpPr>
          <p:spPr>
            <a:xfrm>
              <a:off x="2777153" y="5720080"/>
              <a:ext cx="6663204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67" y="807067"/>
            <a:ext cx="9232332" cy="53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66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-1" y="0"/>
            <a:ext cx="5982357" cy="6883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4" name="Shape 264"/>
          <p:cNvSpPr/>
          <p:nvPr/>
        </p:nvSpPr>
        <p:spPr>
          <a:xfrm>
            <a:off x="1232645" y="958217"/>
            <a:ext cx="5066281" cy="844552"/>
          </a:xfrm>
          <a:prstGeom prst="rect">
            <a:avLst/>
          </a:prstGeom>
          <a:solidFill>
            <a:srgbClr val="B901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265" name="Shape 265"/>
          <p:cNvSpPr/>
          <p:nvPr/>
        </p:nvSpPr>
        <p:spPr>
          <a:xfrm>
            <a:off x="1299837" y="1035060"/>
            <a:ext cx="4945335" cy="666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45720" rIns="45720" bIns="45720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zh-CN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Bonus: </a:t>
            </a:r>
            <a:r>
              <a:rPr lang="en-US" altLang="zh-CN" sz="3733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Slua</a:t>
            </a:r>
            <a:r>
              <a:rPr lang="zh-CN" altLang="en-US" sz="3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反向查找</a:t>
            </a:r>
            <a:endParaRPr lang="zh-CN" altLang="en-US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3350" y="2172981"/>
            <a:ext cx="5449006" cy="354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67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github.com/yaukeywang/LuaMemorySnapshotDump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抓取内存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dump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之后遍历搜索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r>
              <a:rPr kumimoji="0" lang="en-US" altLang="zh-CN" sz="1867" dirty="0" err="1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ObjectCache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时调用</a:t>
            </a:r>
            <a:r>
              <a:rPr kumimoji="0" lang="en-US" altLang="zh-CN" sz="1867" dirty="0" err="1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debug.traceback</a:t>
            </a:r>
            <a:r>
              <a:rPr kumimoji="0" lang="en-US" altLang="zh-CN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保存起来</a:t>
            </a:r>
            <a:endParaRPr kumimoji="0" lang="en-US" altLang="zh-CN" sz="1867" dirty="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867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会拖慢游戏，开关切换</a:t>
            </a:r>
            <a:endParaRPr kumimoji="0" lang="en-US" altLang="zh-CN" sz="1867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2" name="Shape 262"/>
          <p:cNvSpPr/>
          <p:nvPr/>
        </p:nvSpPr>
        <p:spPr>
          <a:xfrm rot="5400000">
            <a:off x="5671475" y="3230637"/>
            <a:ext cx="976741" cy="841713"/>
          </a:xfrm>
          <a:prstGeom prst="triangl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08" y="2411816"/>
            <a:ext cx="7085714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11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3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197</Words>
  <Application>Microsoft Office PowerPoint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ヒラギノ角ゴ Pro W3</vt:lpstr>
      <vt:lpstr>Microsoft YaHei</vt:lpstr>
      <vt:lpstr>Microsoft YaHei</vt:lpstr>
      <vt:lpstr>Arial</vt:lpstr>
      <vt:lpstr>Calibri</vt:lpstr>
      <vt:lpstr>Calibri Light</vt:lpstr>
      <vt:lpstr>Helvetica</vt:lpstr>
      <vt:lpstr>1_Default</vt:lpstr>
      <vt:lpstr>2_Default</vt:lpstr>
      <vt:lpstr>3_Default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Unity工作流分享一二</dc:title>
  <dc:creator>Kanglai Qian</dc:creator>
  <cp:lastModifiedBy>Kanglai Qian</cp:lastModifiedBy>
  <cp:revision>277</cp:revision>
  <dcterms:created xsi:type="dcterms:W3CDTF">2016-12-21T14:04:15Z</dcterms:created>
  <dcterms:modified xsi:type="dcterms:W3CDTF">2018-04-21T06:41:10Z</dcterms:modified>
</cp:coreProperties>
</file>