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6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4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6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6BC3-D992-4E9D-B208-586F66FBB427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904-0465-46C8-8DFF-6EB0934C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905" y="940525"/>
            <a:ext cx="1565384" cy="38012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929" y="940526"/>
            <a:ext cx="1423076" cy="3801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视图</a:t>
            </a:r>
          </a:p>
        </p:txBody>
      </p:sp>
      <p:sp>
        <p:nvSpPr>
          <p:cNvPr id="6" name="矩形 5"/>
          <p:cNvSpPr/>
          <p:nvPr/>
        </p:nvSpPr>
        <p:spPr>
          <a:xfrm>
            <a:off x="5334776" y="940525"/>
            <a:ext cx="1423076" cy="3801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7380899" y="940525"/>
            <a:ext cx="1423076" cy="3801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8" name="椭圆 7"/>
          <p:cNvSpPr/>
          <p:nvPr/>
        </p:nvSpPr>
        <p:spPr>
          <a:xfrm>
            <a:off x="860351" y="1187775"/>
            <a:ext cx="1300057" cy="83483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流程图: 磁盘 8"/>
          <p:cNvSpPr/>
          <p:nvPr/>
        </p:nvSpPr>
        <p:spPr>
          <a:xfrm>
            <a:off x="1051864" y="3037115"/>
            <a:ext cx="927463" cy="1214846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83818" y="1246019"/>
            <a:ext cx="1057985" cy="730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17321" y="2558984"/>
            <a:ext cx="1057985" cy="663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Template</a:t>
            </a:r>
            <a:r>
              <a:rPr lang="zh-CN" altLang="en-US" dirty="0">
                <a:solidFill>
                  <a:schemeClr val="tx1"/>
                </a:solidFill>
              </a:rPr>
              <a:t>模板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63444" y="1312413"/>
            <a:ext cx="1057985" cy="663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制器</a:t>
            </a:r>
          </a:p>
        </p:txBody>
      </p:sp>
      <p:cxnSp>
        <p:nvCxnSpPr>
          <p:cNvPr id="14" name="直接箭头连接符 13"/>
          <p:cNvCxnSpPr>
            <a:stCxn id="8" idx="4"/>
            <a:endCxn id="9" idx="1"/>
          </p:cNvCxnSpPr>
          <p:nvPr/>
        </p:nvCxnSpPr>
        <p:spPr>
          <a:xfrm>
            <a:off x="1510380" y="2022610"/>
            <a:ext cx="5216" cy="101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77817" y="2150971"/>
            <a:ext cx="677108" cy="997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/>
              <a:t>去数据库</a:t>
            </a:r>
            <a:r>
              <a:rPr lang="zh-CN" altLang="en-US" sz="1600" dirty="0" smtClean="0"/>
              <a:t>取数据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1"/>
            <a:endCxn id="8" idx="6"/>
          </p:cNvCxnSpPr>
          <p:nvPr/>
        </p:nvCxnSpPr>
        <p:spPr>
          <a:xfrm flipH="1" flipV="1">
            <a:off x="2160408" y="1605193"/>
            <a:ext cx="1123410" cy="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51343" y="1348981"/>
            <a:ext cx="842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去</a:t>
            </a:r>
            <a:r>
              <a:rPr lang="en-US" altLang="zh-CN" sz="1400" dirty="0" smtClean="0"/>
              <a:t>models</a:t>
            </a:r>
          </a:p>
          <a:p>
            <a:r>
              <a:rPr lang="zh-CN" altLang="en-US" sz="1400" dirty="0" smtClean="0"/>
              <a:t>中取数据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9206500" y="2558984"/>
            <a:ext cx="1057985" cy="6639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0" name="曲线连接符 29"/>
          <p:cNvCxnSpPr>
            <a:stCxn id="12" idx="1"/>
            <a:endCxn id="10" idx="3"/>
          </p:cNvCxnSpPr>
          <p:nvPr/>
        </p:nvCxnSpPr>
        <p:spPr>
          <a:xfrm rot="10800000">
            <a:off x="4341804" y="1611186"/>
            <a:ext cx="3221641" cy="33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0" idx="2"/>
            <a:endCxn id="11" idx="1"/>
          </p:cNvCxnSpPr>
          <p:nvPr/>
        </p:nvCxnSpPr>
        <p:spPr>
          <a:xfrm rot="16200000" flipH="1">
            <a:off x="4207765" y="1581397"/>
            <a:ext cx="914602" cy="17045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1" idx="3"/>
            <a:endCxn id="28" idx="1"/>
          </p:cNvCxnSpPr>
          <p:nvPr/>
        </p:nvCxnSpPr>
        <p:spPr>
          <a:xfrm>
            <a:off x="6575306" y="2890953"/>
            <a:ext cx="263119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8" idx="0"/>
            <a:endCxn id="12" idx="3"/>
          </p:cNvCxnSpPr>
          <p:nvPr/>
        </p:nvCxnSpPr>
        <p:spPr>
          <a:xfrm rot="16200000" flipV="1">
            <a:off x="8721160" y="1544651"/>
            <a:ext cx="914602" cy="1114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524700" y="2579560"/>
            <a:ext cx="8207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返回数据</a:t>
            </a:r>
            <a:endParaRPr lang="en-US" altLang="zh-CN" dirty="0"/>
          </a:p>
          <a:p>
            <a:r>
              <a:rPr lang="zh-CN" altLang="en-US" dirty="0"/>
              <a:t>给模板</a:t>
            </a:r>
            <a:endParaRPr lang="en-US" altLang="zh-CN" dirty="0"/>
          </a:p>
        </p:txBody>
      </p:sp>
      <p:sp>
        <p:nvSpPr>
          <p:cNvPr id="43" name="文本框 42"/>
          <p:cNvSpPr txBox="1"/>
          <p:nvPr/>
        </p:nvSpPr>
        <p:spPr>
          <a:xfrm>
            <a:off x="5048594" y="1355605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根据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匹配相应视图函数</a:t>
            </a:r>
            <a:endParaRPr lang="en-US" altLang="zh-CN" sz="1400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8842828" y="1822461"/>
            <a:ext cx="17459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在页面输入访问</a:t>
            </a:r>
            <a:r>
              <a:rPr lang="en-US" altLang="zh-CN" sz="1400" dirty="0" err="1" smtClean="0"/>
              <a:t>URl</a:t>
            </a:r>
            <a:endParaRPr lang="en-US" altLang="zh-CN" sz="1400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7475281" y="259587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返</a:t>
            </a:r>
            <a:r>
              <a:rPr lang="zh-CN" altLang="en-US" sz="1400" dirty="0" smtClean="0"/>
              <a:t>回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1722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8189" y="441968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</a:t>
            </a:r>
            <a:r>
              <a:rPr lang="zh-CN" altLang="en-US" dirty="0" smtClean="0"/>
              <a:t>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</a:t>
            </a:r>
            <a:r>
              <a:rPr lang="zh-CN" altLang="en-US" dirty="0" smtClean="0"/>
              <a:t>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948" y="3474719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</a:t>
            </a:r>
            <a:r>
              <a:rPr lang="zh-CN" altLang="en-US" dirty="0" smtClean="0"/>
              <a:t>赛流程管理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3487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8" name="矩形 7"/>
          <p:cNvSpPr/>
          <p:nvPr/>
        </p:nvSpPr>
        <p:spPr>
          <a:xfrm>
            <a:off x="4149636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9" name="矩形 8"/>
          <p:cNvSpPr/>
          <p:nvPr/>
        </p:nvSpPr>
        <p:spPr>
          <a:xfrm>
            <a:off x="6823164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</a:p>
        </p:txBody>
      </p:sp>
      <p:sp>
        <p:nvSpPr>
          <p:cNvPr id="10" name="矩形 9"/>
          <p:cNvSpPr/>
          <p:nvPr/>
        </p:nvSpPr>
        <p:spPr>
          <a:xfrm>
            <a:off x="9744893" y="1772194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专家</a:t>
            </a:r>
          </a:p>
        </p:txBody>
      </p:sp>
      <p:sp>
        <p:nvSpPr>
          <p:cNvPr id="13" name="矩形 12"/>
          <p:cNvSpPr/>
          <p:nvPr/>
        </p:nvSpPr>
        <p:spPr>
          <a:xfrm>
            <a:off x="710918" y="3474709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zh-CN" altLang="en-US" dirty="0"/>
              <a:t>竞赛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28309" y="3474714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15" name="矩形 14"/>
          <p:cNvSpPr/>
          <p:nvPr/>
        </p:nvSpPr>
        <p:spPr>
          <a:xfrm>
            <a:off x="5083628" y="3474713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</a:t>
            </a:r>
            <a:r>
              <a:rPr lang="zh-CN" altLang="en-US" dirty="0" smtClean="0"/>
              <a:t>入队伍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19373" y="3474706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队伍管理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7349" y="3474705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报名比赛</a:t>
            </a:r>
          </a:p>
        </p:txBody>
      </p:sp>
      <p:sp>
        <p:nvSpPr>
          <p:cNvPr id="18" name="矩形 17"/>
          <p:cNvSpPr/>
          <p:nvPr/>
        </p:nvSpPr>
        <p:spPr>
          <a:xfrm>
            <a:off x="6757729" y="3474705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</a:t>
            </a:r>
            <a:r>
              <a:rPr lang="zh-CN" altLang="en-US" dirty="0" smtClean="0"/>
              <a:t>建队伍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2484" y="3474708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</a:t>
            </a:r>
            <a:r>
              <a:rPr lang="zh-CN" altLang="en-US" dirty="0"/>
              <a:t>辑竞赛信息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00454" y="3474708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</a:t>
            </a:r>
            <a:r>
              <a:rPr lang="zh-CN" altLang="en-US" dirty="0"/>
              <a:t>审核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46339" y="3474707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队伍审核</a:t>
            </a:r>
          </a:p>
        </p:txBody>
      </p:sp>
      <p:sp>
        <p:nvSpPr>
          <p:cNvPr id="23" name="矩形 22"/>
          <p:cNvSpPr/>
          <p:nvPr/>
        </p:nvSpPr>
        <p:spPr>
          <a:xfrm>
            <a:off x="9761232" y="3474711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490577" y="3474711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226464" y="3474710"/>
            <a:ext cx="535580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20596" y="441968"/>
            <a:ext cx="192024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92224" y="3474707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系统定时开放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442285" y="3474706"/>
            <a:ext cx="442628" cy="27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3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6638" y="1525172"/>
            <a:ext cx="1745673" cy="68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登陆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5087" y="269144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8" name="矩形 7"/>
          <p:cNvSpPr/>
          <p:nvPr/>
        </p:nvSpPr>
        <p:spPr>
          <a:xfrm>
            <a:off x="3915880" y="269144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</a:t>
            </a:r>
          </a:p>
        </p:txBody>
      </p:sp>
      <p:sp>
        <p:nvSpPr>
          <p:cNvPr id="9" name="矩形 8"/>
          <p:cNvSpPr/>
          <p:nvPr/>
        </p:nvSpPr>
        <p:spPr>
          <a:xfrm>
            <a:off x="6056653" y="2691441"/>
            <a:ext cx="1586975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老师</a:t>
            </a:r>
          </a:p>
        </p:txBody>
      </p:sp>
      <p:sp>
        <p:nvSpPr>
          <p:cNvPr id="13" name="矩形 12"/>
          <p:cNvSpPr/>
          <p:nvPr/>
        </p:nvSpPr>
        <p:spPr>
          <a:xfrm>
            <a:off x="994326" y="3586599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zh-CN" altLang="en-US" dirty="0">
                <a:solidFill>
                  <a:schemeClr val="tx1"/>
                </a:solidFill>
              </a:rPr>
              <a:t>竞赛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2987" y="3586593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5" name="矩形 14"/>
          <p:cNvSpPr/>
          <p:nvPr/>
        </p:nvSpPr>
        <p:spPr>
          <a:xfrm>
            <a:off x="4817180" y="3586603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zh-CN" altLang="en-US" dirty="0">
                <a:solidFill>
                  <a:schemeClr val="tx1"/>
                </a:solidFill>
              </a:rPr>
              <a:t>入队伍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36071" y="3586596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队伍管理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24047" y="3586595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报名比赛</a:t>
            </a:r>
          </a:p>
        </p:txBody>
      </p:sp>
      <p:sp>
        <p:nvSpPr>
          <p:cNvPr id="18" name="矩形 17"/>
          <p:cNvSpPr/>
          <p:nvPr/>
        </p:nvSpPr>
        <p:spPr>
          <a:xfrm>
            <a:off x="5974427" y="3586595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创建队伍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35892" y="3586598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</a:t>
            </a:r>
            <a:r>
              <a:rPr lang="zh-CN" altLang="en-US" dirty="0">
                <a:solidFill>
                  <a:schemeClr val="tx1"/>
                </a:solidFill>
              </a:rPr>
              <a:t>辑竞赛信息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3862" y="3586598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队伍</a:t>
            </a:r>
            <a:r>
              <a:rPr lang="zh-CN" altLang="en-US" dirty="0">
                <a:solidFill>
                  <a:schemeClr val="tx1"/>
                </a:solidFill>
              </a:rPr>
              <a:t>审核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96180" y="2691441"/>
            <a:ext cx="1586976" cy="46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基本信息修改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6753" y="3586597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系统定时开放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6814" y="3586596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会员管理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48661" y="3586594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密码修改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39515" y="3586593"/>
            <a:ext cx="442628" cy="278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邮件确认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399474" y="2205304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305176" y="2329732"/>
            <a:ext cx="6584492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7" idx="0"/>
          </p:cNvCxnSpPr>
          <p:nvPr/>
        </p:nvCxnSpPr>
        <p:spPr>
          <a:xfrm>
            <a:off x="2305176" y="2329732"/>
            <a:ext cx="3399" cy="361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0"/>
          </p:cNvCxnSpPr>
          <p:nvPr/>
        </p:nvCxnSpPr>
        <p:spPr>
          <a:xfrm>
            <a:off x="8889668" y="2337682"/>
            <a:ext cx="0" cy="353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321918" y="3152066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07269" y="3276494"/>
            <a:ext cx="2195814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13" idx="0"/>
          </p:cNvCxnSpPr>
          <p:nvPr/>
        </p:nvCxnSpPr>
        <p:spPr>
          <a:xfrm>
            <a:off x="1215640" y="328444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765573" y="328444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321918" y="328444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888067" y="328444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417343" y="328444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87979" y="3160016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385016" y="3284444"/>
            <a:ext cx="636050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378128" y="329239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015593" y="3292394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883793" y="3160015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185337" y="3284443"/>
            <a:ext cx="1363428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192278" y="329239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883793" y="329239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548335" y="3292393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899773" y="3152622"/>
            <a:ext cx="0" cy="124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490270" y="3277050"/>
            <a:ext cx="769620" cy="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8498221" y="3284442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9259188" y="3285000"/>
            <a:ext cx="0" cy="302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208</Words>
  <Application>Microsoft Office PowerPoint</Application>
  <PresentationFormat>宽屏</PresentationFormat>
  <Paragraphs>102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恒</dc:creator>
  <cp:lastModifiedBy>李 恒</cp:lastModifiedBy>
  <cp:revision>15</cp:revision>
  <dcterms:created xsi:type="dcterms:W3CDTF">2019-05-17T09:15:11Z</dcterms:created>
  <dcterms:modified xsi:type="dcterms:W3CDTF">2019-05-20T06:22:46Z</dcterms:modified>
</cp:coreProperties>
</file>