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8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6BC3-D992-4E9D-B208-586F66FBB427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904-0465-46C8-8DFF-6EB0934C2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6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6BC3-D992-4E9D-B208-586F66FBB427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904-0465-46C8-8DFF-6EB0934C2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7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6BC3-D992-4E9D-B208-586F66FBB427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904-0465-46C8-8DFF-6EB0934C2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46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6BC3-D992-4E9D-B208-586F66FBB427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904-0465-46C8-8DFF-6EB0934C2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58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6BC3-D992-4E9D-B208-586F66FBB427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904-0465-46C8-8DFF-6EB0934C2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94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6BC3-D992-4E9D-B208-586F66FBB427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904-0465-46C8-8DFF-6EB0934C2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20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6BC3-D992-4E9D-B208-586F66FBB427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904-0465-46C8-8DFF-6EB0934C2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4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6BC3-D992-4E9D-B208-586F66FBB427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904-0465-46C8-8DFF-6EB0934C2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8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6BC3-D992-4E9D-B208-586F66FBB427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904-0465-46C8-8DFF-6EB0934C2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44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6BC3-D992-4E9D-B208-586F66FBB427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904-0465-46C8-8DFF-6EB0934C2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36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6BC3-D992-4E9D-B208-586F66FBB427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904-0465-46C8-8DFF-6EB0934C2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5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D6BC3-D992-4E9D-B208-586F66FBB427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77904-0465-46C8-8DFF-6EB0934C2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45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5508557" y="1146579"/>
            <a:ext cx="1515292" cy="34696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数据库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056708" y="1146579"/>
            <a:ext cx="1515292" cy="34696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ORM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274471" y="1354967"/>
            <a:ext cx="1057985" cy="603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746554" y="1350060"/>
            <a:ext cx="1057985" cy="603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数据表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274473" y="2377570"/>
            <a:ext cx="1057985" cy="603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274472" y="3431637"/>
            <a:ext cx="1057985" cy="54870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737211" y="2377569"/>
            <a:ext cx="1057985" cy="603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数据行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5746554" y="3431637"/>
            <a:ext cx="1057985" cy="54870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字段</a:t>
            </a:r>
          </a:p>
        </p:txBody>
      </p:sp>
      <p:cxnSp>
        <p:nvCxnSpPr>
          <p:cNvPr id="17" name="直接箭头连接符 16"/>
          <p:cNvCxnSpPr>
            <a:stCxn id="5" idx="3"/>
            <a:endCxn id="7" idx="1"/>
          </p:cNvCxnSpPr>
          <p:nvPr/>
        </p:nvCxnSpPr>
        <p:spPr>
          <a:xfrm flipV="1">
            <a:off x="4332456" y="1651850"/>
            <a:ext cx="1414098" cy="490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3"/>
            <a:endCxn id="11" idx="1"/>
          </p:cNvCxnSpPr>
          <p:nvPr/>
        </p:nvCxnSpPr>
        <p:spPr>
          <a:xfrm flipV="1">
            <a:off x="4332458" y="2679359"/>
            <a:ext cx="1404753" cy="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3"/>
            <a:endCxn id="12" idx="1"/>
          </p:cNvCxnSpPr>
          <p:nvPr/>
        </p:nvCxnSpPr>
        <p:spPr>
          <a:xfrm>
            <a:off x="4332457" y="3705992"/>
            <a:ext cx="141409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07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2905" y="940525"/>
            <a:ext cx="1565384" cy="38012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模板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91929" y="940526"/>
            <a:ext cx="1423076" cy="38012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视图</a:t>
            </a:r>
          </a:p>
        </p:txBody>
      </p:sp>
      <p:sp>
        <p:nvSpPr>
          <p:cNvPr id="6" name="矩形 5"/>
          <p:cNvSpPr/>
          <p:nvPr/>
        </p:nvSpPr>
        <p:spPr>
          <a:xfrm>
            <a:off x="5334776" y="940525"/>
            <a:ext cx="1423076" cy="38012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模板</a:t>
            </a:r>
          </a:p>
        </p:txBody>
      </p:sp>
      <p:sp>
        <p:nvSpPr>
          <p:cNvPr id="7" name="矩形 6"/>
          <p:cNvSpPr/>
          <p:nvPr/>
        </p:nvSpPr>
        <p:spPr>
          <a:xfrm>
            <a:off x="7380899" y="940525"/>
            <a:ext cx="1423076" cy="38012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控制器</a:t>
            </a:r>
          </a:p>
        </p:txBody>
      </p:sp>
      <p:sp>
        <p:nvSpPr>
          <p:cNvPr id="8" name="椭圆 7"/>
          <p:cNvSpPr/>
          <p:nvPr/>
        </p:nvSpPr>
        <p:spPr>
          <a:xfrm>
            <a:off x="860351" y="1187775"/>
            <a:ext cx="1300057" cy="83483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9" name="流程图: 磁盘 8"/>
          <p:cNvSpPr/>
          <p:nvPr/>
        </p:nvSpPr>
        <p:spPr>
          <a:xfrm>
            <a:off x="1051864" y="3037115"/>
            <a:ext cx="927463" cy="1214846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283818" y="1246019"/>
            <a:ext cx="1057985" cy="730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views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517321" y="2558984"/>
            <a:ext cx="1057985" cy="6639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Template</a:t>
            </a:r>
            <a:r>
              <a:rPr lang="zh-CN" altLang="en-US" dirty="0">
                <a:solidFill>
                  <a:schemeClr val="tx1"/>
                </a:solidFill>
              </a:rPr>
              <a:t>模板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563444" y="1312413"/>
            <a:ext cx="1057985" cy="6639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控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制器</a:t>
            </a:r>
          </a:p>
        </p:txBody>
      </p:sp>
      <p:cxnSp>
        <p:nvCxnSpPr>
          <p:cNvPr id="14" name="直接箭头连接符 13"/>
          <p:cNvCxnSpPr>
            <a:stCxn id="8" idx="4"/>
            <a:endCxn id="9" idx="1"/>
          </p:cNvCxnSpPr>
          <p:nvPr/>
        </p:nvCxnSpPr>
        <p:spPr>
          <a:xfrm>
            <a:off x="1510380" y="2022610"/>
            <a:ext cx="5216" cy="101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177817" y="2150971"/>
            <a:ext cx="677108" cy="9971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dirty="0"/>
              <a:t>去数据库</a:t>
            </a:r>
            <a:r>
              <a:rPr lang="zh-CN" altLang="en-US" sz="1600" dirty="0" smtClean="0"/>
              <a:t>取数据</a:t>
            </a:r>
            <a:endParaRPr lang="zh-CN" altLang="en-US" sz="1600" dirty="0"/>
          </a:p>
        </p:txBody>
      </p:sp>
      <p:cxnSp>
        <p:nvCxnSpPr>
          <p:cNvPr id="19" name="直接箭头连接符 18"/>
          <p:cNvCxnSpPr>
            <a:stCxn id="10" idx="1"/>
            <a:endCxn id="8" idx="6"/>
          </p:cNvCxnSpPr>
          <p:nvPr/>
        </p:nvCxnSpPr>
        <p:spPr>
          <a:xfrm flipH="1" flipV="1">
            <a:off x="2160408" y="1605193"/>
            <a:ext cx="1123410" cy="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251343" y="1348981"/>
            <a:ext cx="842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去</a:t>
            </a:r>
            <a:r>
              <a:rPr lang="en-US" altLang="zh-CN" sz="1400" dirty="0" smtClean="0"/>
              <a:t>models</a:t>
            </a:r>
          </a:p>
          <a:p>
            <a:r>
              <a:rPr lang="zh-CN" altLang="en-US" sz="1400" dirty="0" smtClean="0"/>
              <a:t>中取数据</a:t>
            </a:r>
            <a:endParaRPr lang="zh-CN" alt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9206500" y="2558984"/>
            <a:ext cx="1057985" cy="6639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浏览器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30" name="曲线连接符 29"/>
          <p:cNvCxnSpPr>
            <a:stCxn id="12" idx="1"/>
            <a:endCxn id="10" idx="3"/>
          </p:cNvCxnSpPr>
          <p:nvPr/>
        </p:nvCxnSpPr>
        <p:spPr>
          <a:xfrm rot="10800000">
            <a:off x="4341804" y="1611186"/>
            <a:ext cx="3221641" cy="331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10" idx="2"/>
            <a:endCxn id="11" idx="1"/>
          </p:cNvCxnSpPr>
          <p:nvPr/>
        </p:nvCxnSpPr>
        <p:spPr>
          <a:xfrm rot="16200000" flipH="1">
            <a:off x="4207765" y="1581397"/>
            <a:ext cx="914602" cy="17045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11" idx="3"/>
            <a:endCxn id="28" idx="1"/>
          </p:cNvCxnSpPr>
          <p:nvPr/>
        </p:nvCxnSpPr>
        <p:spPr>
          <a:xfrm>
            <a:off x="6575306" y="2890953"/>
            <a:ext cx="263119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28" idx="0"/>
            <a:endCxn id="12" idx="3"/>
          </p:cNvCxnSpPr>
          <p:nvPr/>
        </p:nvCxnSpPr>
        <p:spPr>
          <a:xfrm rot="16200000" flipV="1">
            <a:off x="8721160" y="1544651"/>
            <a:ext cx="914602" cy="11140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524700" y="2579560"/>
            <a:ext cx="82073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 dirty="0"/>
              <a:t>返回数据</a:t>
            </a:r>
            <a:endParaRPr lang="en-US" altLang="zh-CN" dirty="0"/>
          </a:p>
          <a:p>
            <a:r>
              <a:rPr lang="zh-CN" altLang="en-US" dirty="0"/>
              <a:t>给模板</a:t>
            </a:r>
            <a:endParaRPr lang="en-US" altLang="zh-CN" dirty="0"/>
          </a:p>
        </p:txBody>
      </p:sp>
      <p:sp>
        <p:nvSpPr>
          <p:cNvPr id="43" name="文本框 42"/>
          <p:cNvSpPr txBox="1"/>
          <p:nvPr/>
        </p:nvSpPr>
        <p:spPr>
          <a:xfrm>
            <a:off x="5048594" y="1355605"/>
            <a:ext cx="2287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根据</a:t>
            </a:r>
            <a:r>
              <a:rPr lang="en-US" altLang="zh-CN" sz="1400" dirty="0" smtClean="0"/>
              <a:t>URL</a:t>
            </a:r>
            <a:r>
              <a:rPr lang="zh-CN" altLang="en-US" sz="1400" dirty="0" smtClean="0"/>
              <a:t>匹配相应视图函数</a:t>
            </a:r>
            <a:endParaRPr lang="en-US" altLang="zh-CN" sz="1400" dirty="0" smtClean="0"/>
          </a:p>
        </p:txBody>
      </p:sp>
      <p:sp>
        <p:nvSpPr>
          <p:cNvPr id="44" name="文本框 43"/>
          <p:cNvSpPr txBox="1"/>
          <p:nvPr/>
        </p:nvSpPr>
        <p:spPr>
          <a:xfrm>
            <a:off x="8842828" y="1822461"/>
            <a:ext cx="174599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在页面输入访问</a:t>
            </a:r>
            <a:r>
              <a:rPr lang="en-US" altLang="zh-CN" sz="1400" dirty="0" err="1" smtClean="0"/>
              <a:t>URl</a:t>
            </a:r>
            <a:endParaRPr lang="en-US" altLang="zh-CN" sz="1400" dirty="0" smtClean="0"/>
          </a:p>
        </p:txBody>
      </p:sp>
      <p:sp>
        <p:nvSpPr>
          <p:cNvPr id="45" name="文本框 44"/>
          <p:cNvSpPr txBox="1"/>
          <p:nvPr/>
        </p:nvSpPr>
        <p:spPr>
          <a:xfrm>
            <a:off x="7475281" y="2595876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</a:t>
            </a:r>
            <a:r>
              <a:rPr lang="zh-CN" altLang="en-US" sz="1400" dirty="0" smtClean="0"/>
              <a:t>回</a:t>
            </a:r>
            <a:r>
              <a:rPr lang="en-US" altLang="zh-CN" sz="1400" dirty="0" smtClean="0"/>
              <a:t>HTML</a:t>
            </a:r>
            <a:r>
              <a:rPr lang="zh-CN" altLang="en-US" sz="1400" dirty="0" smtClean="0"/>
              <a:t>文件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81722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68189" y="441968"/>
            <a:ext cx="192024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</a:t>
            </a:r>
            <a:r>
              <a:rPr lang="zh-CN" altLang="en-US" dirty="0" smtClean="0"/>
              <a:t>册</a:t>
            </a:r>
            <a:r>
              <a:rPr lang="en-US" altLang="zh-CN" dirty="0" smtClean="0"/>
              <a:t>/</a:t>
            </a:r>
            <a:r>
              <a:rPr lang="zh-CN" altLang="en-US" dirty="0" smtClean="0"/>
              <a:t>登陆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2948" y="3474719"/>
            <a:ext cx="442628" cy="2782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竞</a:t>
            </a:r>
            <a:r>
              <a:rPr lang="zh-CN" altLang="en-US" dirty="0" smtClean="0"/>
              <a:t>赛流程管理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93487" y="1772194"/>
            <a:ext cx="192024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</a:t>
            </a:r>
          </a:p>
        </p:txBody>
      </p:sp>
      <p:sp>
        <p:nvSpPr>
          <p:cNvPr id="8" name="矩形 7"/>
          <p:cNvSpPr/>
          <p:nvPr/>
        </p:nvSpPr>
        <p:spPr>
          <a:xfrm>
            <a:off x="4149636" y="1772194"/>
            <a:ext cx="192024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学生</a:t>
            </a:r>
          </a:p>
        </p:txBody>
      </p:sp>
      <p:sp>
        <p:nvSpPr>
          <p:cNvPr id="9" name="矩形 8"/>
          <p:cNvSpPr/>
          <p:nvPr/>
        </p:nvSpPr>
        <p:spPr>
          <a:xfrm>
            <a:off x="6823164" y="1772194"/>
            <a:ext cx="192024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老师</a:t>
            </a:r>
          </a:p>
        </p:txBody>
      </p:sp>
      <p:sp>
        <p:nvSpPr>
          <p:cNvPr id="10" name="矩形 9"/>
          <p:cNvSpPr/>
          <p:nvPr/>
        </p:nvSpPr>
        <p:spPr>
          <a:xfrm>
            <a:off x="9744893" y="1772194"/>
            <a:ext cx="192024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专家</a:t>
            </a:r>
          </a:p>
        </p:txBody>
      </p:sp>
      <p:sp>
        <p:nvSpPr>
          <p:cNvPr id="13" name="矩形 12"/>
          <p:cNvSpPr/>
          <p:nvPr/>
        </p:nvSpPr>
        <p:spPr>
          <a:xfrm>
            <a:off x="710918" y="3474709"/>
            <a:ext cx="442628" cy="2782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创建竞赛</a:t>
            </a:r>
          </a:p>
        </p:txBody>
      </p:sp>
      <p:sp>
        <p:nvSpPr>
          <p:cNvPr id="14" name="矩形 13"/>
          <p:cNvSpPr/>
          <p:nvPr/>
        </p:nvSpPr>
        <p:spPr>
          <a:xfrm>
            <a:off x="4428309" y="3474714"/>
            <a:ext cx="535580" cy="2782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</a:p>
        </p:txBody>
      </p:sp>
      <p:sp>
        <p:nvSpPr>
          <p:cNvPr id="15" name="矩形 14"/>
          <p:cNvSpPr/>
          <p:nvPr/>
        </p:nvSpPr>
        <p:spPr>
          <a:xfrm>
            <a:off x="5083628" y="3474713"/>
            <a:ext cx="535580" cy="2782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加</a:t>
            </a:r>
            <a:r>
              <a:rPr lang="zh-CN" altLang="en-US" dirty="0" smtClean="0"/>
              <a:t>入队伍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419373" y="3474706"/>
            <a:ext cx="535580" cy="2782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队伍管理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107349" y="3474705"/>
            <a:ext cx="535580" cy="2782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报名比赛</a:t>
            </a:r>
          </a:p>
        </p:txBody>
      </p:sp>
      <p:sp>
        <p:nvSpPr>
          <p:cNvPr id="18" name="矩形 17"/>
          <p:cNvSpPr/>
          <p:nvPr/>
        </p:nvSpPr>
        <p:spPr>
          <a:xfrm>
            <a:off x="6757729" y="3474705"/>
            <a:ext cx="535580" cy="2782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</a:t>
            </a:r>
            <a:r>
              <a:rPr lang="zh-CN" altLang="en-US" dirty="0" smtClean="0"/>
              <a:t>建队伍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252484" y="3474708"/>
            <a:ext cx="442628" cy="2782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编辑竞赛信息</a:t>
            </a:r>
          </a:p>
        </p:txBody>
      </p:sp>
      <p:sp>
        <p:nvSpPr>
          <p:cNvPr id="20" name="矩形 19"/>
          <p:cNvSpPr/>
          <p:nvPr/>
        </p:nvSpPr>
        <p:spPr>
          <a:xfrm>
            <a:off x="1800454" y="3474708"/>
            <a:ext cx="442628" cy="2782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队伍审核</a:t>
            </a:r>
          </a:p>
        </p:txBody>
      </p:sp>
      <p:sp>
        <p:nvSpPr>
          <p:cNvPr id="21" name="矩形 20"/>
          <p:cNvSpPr/>
          <p:nvPr/>
        </p:nvSpPr>
        <p:spPr>
          <a:xfrm>
            <a:off x="2346339" y="3474707"/>
            <a:ext cx="442628" cy="2782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队伍审核</a:t>
            </a:r>
          </a:p>
        </p:txBody>
      </p:sp>
      <p:sp>
        <p:nvSpPr>
          <p:cNvPr id="23" name="矩形 22"/>
          <p:cNvSpPr/>
          <p:nvPr/>
        </p:nvSpPr>
        <p:spPr>
          <a:xfrm>
            <a:off x="9761232" y="3474711"/>
            <a:ext cx="535580" cy="2782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0490577" y="3474711"/>
            <a:ext cx="535580" cy="2782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226464" y="3474710"/>
            <a:ext cx="535580" cy="2782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820596" y="441968"/>
            <a:ext cx="192024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基本信</a:t>
            </a:r>
            <a:r>
              <a:rPr lang="zh-CN" altLang="en-US" dirty="0" smtClean="0"/>
              <a:t>息修改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892224" y="3474707"/>
            <a:ext cx="442628" cy="2782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系统定时开放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442285" y="3474706"/>
            <a:ext cx="442628" cy="2782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会员管理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53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94047" y="1008337"/>
            <a:ext cx="1745673" cy="680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注册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登陆</a:t>
            </a:r>
          </a:p>
        </p:txBody>
      </p:sp>
      <p:sp>
        <p:nvSpPr>
          <p:cNvPr id="7" name="矩形 6"/>
          <p:cNvSpPr/>
          <p:nvPr/>
        </p:nvSpPr>
        <p:spPr>
          <a:xfrm>
            <a:off x="2151195" y="2174606"/>
            <a:ext cx="1586975" cy="464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9" name="矩形 8"/>
          <p:cNvSpPr/>
          <p:nvPr/>
        </p:nvSpPr>
        <p:spPr>
          <a:xfrm>
            <a:off x="7037319" y="2174606"/>
            <a:ext cx="1586975" cy="464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老师</a:t>
            </a:r>
          </a:p>
        </p:txBody>
      </p:sp>
      <p:sp>
        <p:nvSpPr>
          <p:cNvPr id="13" name="矩形 12"/>
          <p:cNvSpPr/>
          <p:nvPr/>
        </p:nvSpPr>
        <p:spPr>
          <a:xfrm>
            <a:off x="1630434" y="3069764"/>
            <a:ext cx="442628" cy="2782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创建竞赛</a:t>
            </a:r>
          </a:p>
        </p:txBody>
      </p:sp>
      <p:sp>
        <p:nvSpPr>
          <p:cNvPr id="16" name="矩形 15"/>
          <p:cNvSpPr/>
          <p:nvPr/>
        </p:nvSpPr>
        <p:spPr>
          <a:xfrm>
            <a:off x="7616737" y="3069761"/>
            <a:ext cx="442628" cy="2782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队伍管理</a:t>
            </a:r>
          </a:p>
        </p:txBody>
      </p:sp>
      <p:sp>
        <p:nvSpPr>
          <p:cNvPr id="17" name="矩形 16"/>
          <p:cNvSpPr/>
          <p:nvPr/>
        </p:nvSpPr>
        <p:spPr>
          <a:xfrm>
            <a:off x="8304713" y="3069760"/>
            <a:ext cx="442628" cy="2782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报名比赛</a:t>
            </a:r>
          </a:p>
        </p:txBody>
      </p:sp>
      <p:sp>
        <p:nvSpPr>
          <p:cNvPr id="18" name="矩形 17"/>
          <p:cNvSpPr/>
          <p:nvPr/>
        </p:nvSpPr>
        <p:spPr>
          <a:xfrm>
            <a:off x="6955093" y="3069760"/>
            <a:ext cx="442628" cy="2782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创建队伍</a:t>
            </a:r>
          </a:p>
        </p:txBody>
      </p:sp>
      <p:sp>
        <p:nvSpPr>
          <p:cNvPr id="19" name="矩形 18"/>
          <p:cNvSpPr/>
          <p:nvPr/>
        </p:nvSpPr>
        <p:spPr>
          <a:xfrm>
            <a:off x="2172000" y="3069763"/>
            <a:ext cx="442628" cy="2782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编辑竞赛信息</a:t>
            </a:r>
          </a:p>
        </p:txBody>
      </p:sp>
      <p:sp>
        <p:nvSpPr>
          <p:cNvPr id="20" name="矩形 19"/>
          <p:cNvSpPr/>
          <p:nvPr/>
        </p:nvSpPr>
        <p:spPr>
          <a:xfrm>
            <a:off x="2719970" y="3069763"/>
            <a:ext cx="442628" cy="2782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队伍审核</a:t>
            </a:r>
          </a:p>
        </p:txBody>
      </p:sp>
      <p:sp>
        <p:nvSpPr>
          <p:cNvPr id="22" name="矩形 21"/>
          <p:cNvSpPr/>
          <p:nvPr/>
        </p:nvSpPr>
        <p:spPr>
          <a:xfrm>
            <a:off x="9063594" y="2174606"/>
            <a:ext cx="1586976" cy="464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基本信息修改</a:t>
            </a:r>
          </a:p>
        </p:txBody>
      </p:sp>
      <p:sp>
        <p:nvSpPr>
          <p:cNvPr id="26" name="矩形 25"/>
          <p:cNvSpPr/>
          <p:nvPr/>
        </p:nvSpPr>
        <p:spPr>
          <a:xfrm>
            <a:off x="3302861" y="3069762"/>
            <a:ext cx="442628" cy="2782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系统定时开放</a:t>
            </a:r>
          </a:p>
        </p:txBody>
      </p:sp>
      <p:sp>
        <p:nvSpPr>
          <p:cNvPr id="27" name="矩形 26"/>
          <p:cNvSpPr/>
          <p:nvPr/>
        </p:nvSpPr>
        <p:spPr>
          <a:xfrm>
            <a:off x="3852922" y="3069761"/>
            <a:ext cx="442628" cy="2782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会员管理</a:t>
            </a:r>
          </a:p>
        </p:txBody>
      </p:sp>
      <p:sp>
        <p:nvSpPr>
          <p:cNvPr id="28" name="矩形 27"/>
          <p:cNvSpPr/>
          <p:nvPr/>
        </p:nvSpPr>
        <p:spPr>
          <a:xfrm>
            <a:off x="9316075" y="3082822"/>
            <a:ext cx="442628" cy="2782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密码修改</a:t>
            </a:r>
          </a:p>
        </p:txBody>
      </p:sp>
      <p:sp>
        <p:nvSpPr>
          <p:cNvPr id="29" name="矩形 28"/>
          <p:cNvSpPr/>
          <p:nvPr/>
        </p:nvSpPr>
        <p:spPr>
          <a:xfrm>
            <a:off x="10006929" y="3082821"/>
            <a:ext cx="442628" cy="2782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邮件确认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6340381" y="1688469"/>
            <a:ext cx="0" cy="124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960102" y="1812897"/>
            <a:ext cx="6891411" cy="7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7" idx="0"/>
          </p:cNvCxnSpPr>
          <p:nvPr/>
        </p:nvCxnSpPr>
        <p:spPr>
          <a:xfrm>
            <a:off x="2941284" y="1812897"/>
            <a:ext cx="3399" cy="361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9844019" y="1820847"/>
            <a:ext cx="0" cy="353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2958026" y="2635231"/>
            <a:ext cx="0" cy="124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856440" y="2759659"/>
            <a:ext cx="2195814" cy="7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13" idx="0"/>
          </p:cNvCxnSpPr>
          <p:nvPr/>
        </p:nvCxnSpPr>
        <p:spPr>
          <a:xfrm>
            <a:off x="1851748" y="2767609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2401681" y="2767609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2958026" y="2767609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524175" y="2767609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053451" y="2767609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7864459" y="2643180"/>
            <a:ext cx="0" cy="124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7166003" y="2767608"/>
            <a:ext cx="1363428" cy="7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7172944" y="2775558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7864459" y="2775558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8529001" y="2775558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9867187" y="2648850"/>
            <a:ext cx="0" cy="124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9457684" y="2773278"/>
            <a:ext cx="769620" cy="7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9465635" y="2780670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10226602" y="2781228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5625487" y="1818502"/>
            <a:ext cx="3399" cy="361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7858301" y="1816110"/>
            <a:ext cx="3399" cy="361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802009" y="2187666"/>
            <a:ext cx="1586975" cy="464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368175" y="3082821"/>
            <a:ext cx="442628" cy="2782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作品提交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56151" y="3082820"/>
            <a:ext cx="442628" cy="2782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成绩查询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706531" y="3082820"/>
            <a:ext cx="442628" cy="2782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竞赛浏览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5615897" y="2656240"/>
            <a:ext cx="0" cy="124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4917441" y="2780668"/>
            <a:ext cx="1363428" cy="7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4924382" y="2788618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5615897" y="2788618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6280439" y="2788618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75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172688" y="1411281"/>
            <a:ext cx="1586975" cy="464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3" name="矩形 12"/>
          <p:cNvSpPr/>
          <p:nvPr/>
        </p:nvSpPr>
        <p:spPr>
          <a:xfrm>
            <a:off x="3614302" y="2306437"/>
            <a:ext cx="535580" cy="2448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创建竞赛</a:t>
            </a:r>
          </a:p>
        </p:txBody>
      </p:sp>
      <p:sp>
        <p:nvSpPr>
          <p:cNvPr id="19" name="矩形 18"/>
          <p:cNvSpPr/>
          <p:nvPr/>
        </p:nvSpPr>
        <p:spPr>
          <a:xfrm>
            <a:off x="4663691" y="2306439"/>
            <a:ext cx="535580" cy="244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编辑竞赛信息</a:t>
            </a:r>
          </a:p>
        </p:txBody>
      </p:sp>
      <p:sp>
        <p:nvSpPr>
          <p:cNvPr id="20" name="矩形 19"/>
          <p:cNvSpPr/>
          <p:nvPr/>
        </p:nvSpPr>
        <p:spPr>
          <a:xfrm>
            <a:off x="5711501" y="2306437"/>
            <a:ext cx="535580" cy="2448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队伍审核</a:t>
            </a:r>
          </a:p>
        </p:txBody>
      </p:sp>
      <p:sp>
        <p:nvSpPr>
          <p:cNvPr id="26" name="矩形 25"/>
          <p:cNvSpPr/>
          <p:nvPr/>
        </p:nvSpPr>
        <p:spPr>
          <a:xfrm>
            <a:off x="6724820" y="2306437"/>
            <a:ext cx="535580" cy="2448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系统定时开放</a:t>
            </a:r>
          </a:p>
        </p:txBody>
      </p:sp>
      <p:sp>
        <p:nvSpPr>
          <p:cNvPr id="27" name="矩形 26"/>
          <p:cNvSpPr/>
          <p:nvPr/>
        </p:nvSpPr>
        <p:spPr>
          <a:xfrm>
            <a:off x="7742338" y="2306437"/>
            <a:ext cx="535580" cy="2448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会员管理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5979519" y="1871906"/>
            <a:ext cx="0" cy="124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867565" y="1996334"/>
            <a:ext cx="4112056" cy="7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3863255" y="2004284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4939848" y="2004284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5979291" y="2017336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6992610" y="2004284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7978877" y="2004273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61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2783" y="496881"/>
            <a:ext cx="1586975" cy="464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</a:t>
            </a:r>
          </a:p>
        </p:txBody>
      </p:sp>
      <p:sp>
        <p:nvSpPr>
          <p:cNvPr id="21" name="矩形 20"/>
          <p:cNvSpPr/>
          <p:nvPr/>
        </p:nvSpPr>
        <p:spPr>
          <a:xfrm>
            <a:off x="584965" y="1413804"/>
            <a:ext cx="442628" cy="2782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竞赛浏览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75819" y="1413803"/>
            <a:ext cx="442628" cy="2782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提交作品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136077" y="979832"/>
            <a:ext cx="0" cy="124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6574" y="1104260"/>
            <a:ext cx="769620" cy="7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34525" y="1111652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495492" y="1112210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172688" y="1411281"/>
            <a:ext cx="1586975" cy="464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</a:t>
            </a:r>
          </a:p>
        </p:txBody>
      </p:sp>
      <p:sp>
        <p:nvSpPr>
          <p:cNvPr id="28" name="矩形 27"/>
          <p:cNvSpPr/>
          <p:nvPr/>
        </p:nvSpPr>
        <p:spPr>
          <a:xfrm>
            <a:off x="3626712" y="2306438"/>
            <a:ext cx="589138" cy="2161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竞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754748" y="2306437"/>
            <a:ext cx="589138" cy="2161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作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提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交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906754" y="1996334"/>
            <a:ext cx="4112056" cy="7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3902444" y="2004284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018066" y="2004273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991106" y="1879845"/>
            <a:ext cx="0" cy="124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981612" y="2306437"/>
            <a:ext cx="589138" cy="2161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改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5244930" y="2004273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399847" y="2306428"/>
            <a:ext cx="589138" cy="2161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成</a:t>
            </a:r>
            <a:r>
              <a:rPr lang="zh-CN" altLang="en-US" dirty="0" smtClean="0">
                <a:solidFill>
                  <a:schemeClr val="tx1"/>
                </a:solidFill>
              </a:rPr>
              <a:t>绩查询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6663165" y="2004264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18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185260" y="274813"/>
            <a:ext cx="1586975" cy="464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老师</a:t>
            </a:r>
          </a:p>
        </p:txBody>
      </p:sp>
      <p:sp>
        <p:nvSpPr>
          <p:cNvPr id="5" name="矩形 4"/>
          <p:cNvSpPr/>
          <p:nvPr/>
        </p:nvSpPr>
        <p:spPr>
          <a:xfrm>
            <a:off x="10764678" y="1169968"/>
            <a:ext cx="442628" cy="2782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队伍管理</a:t>
            </a:r>
          </a:p>
        </p:txBody>
      </p:sp>
      <p:sp>
        <p:nvSpPr>
          <p:cNvPr id="6" name="矩形 5"/>
          <p:cNvSpPr/>
          <p:nvPr/>
        </p:nvSpPr>
        <p:spPr>
          <a:xfrm>
            <a:off x="11452654" y="1169967"/>
            <a:ext cx="442628" cy="2782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报名比赛</a:t>
            </a:r>
          </a:p>
        </p:txBody>
      </p:sp>
      <p:sp>
        <p:nvSpPr>
          <p:cNvPr id="7" name="矩形 6"/>
          <p:cNvSpPr/>
          <p:nvPr/>
        </p:nvSpPr>
        <p:spPr>
          <a:xfrm>
            <a:off x="10103034" y="1169967"/>
            <a:ext cx="442628" cy="2782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创建队伍</a:t>
            </a:r>
          </a:p>
        </p:txBody>
      </p:sp>
      <p:sp>
        <p:nvSpPr>
          <p:cNvPr id="8" name="矩形 7"/>
          <p:cNvSpPr/>
          <p:nvPr/>
        </p:nvSpPr>
        <p:spPr>
          <a:xfrm>
            <a:off x="349906" y="274813"/>
            <a:ext cx="1586976" cy="464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基本信息修改</a:t>
            </a:r>
          </a:p>
        </p:txBody>
      </p:sp>
      <p:sp>
        <p:nvSpPr>
          <p:cNvPr id="9" name="矩形 8"/>
          <p:cNvSpPr/>
          <p:nvPr/>
        </p:nvSpPr>
        <p:spPr>
          <a:xfrm>
            <a:off x="602387" y="1183029"/>
            <a:ext cx="442628" cy="2782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密码修改</a:t>
            </a:r>
          </a:p>
        </p:txBody>
      </p:sp>
      <p:sp>
        <p:nvSpPr>
          <p:cNvPr id="10" name="矩形 9"/>
          <p:cNvSpPr/>
          <p:nvPr/>
        </p:nvSpPr>
        <p:spPr>
          <a:xfrm>
            <a:off x="1293241" y="1183028"/>
            <a:ext cx="442628" cy="2782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邮件确认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1012400" y="743387"/>
            <a:ext cx="0" cy="124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313944" y="867815"/>
            <a:ext cx="1363428" cy="7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0320885" y="875765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1012400" y="875765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1676942" y="875765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153499" y="749057"/>
            <a:ext cx="0" cy="124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43996" y="873485"/>
            <a:ext cx="769620" cy="7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751947" y="880877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512914" y="881435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172688" y="1411281"/>
            <a:ext cx="1586975" cy="464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老师</a:t>
            </a:r>
          </a:p>
        </p:txBody>
      </p:sp>
      <p:sp>
        <p:nvSpPr>
          <p:cNvPr id="34" name="矩形 33"/>
          <p:cNvSpPr/>
          <p:nvPr/>
        </p:nvSpPr>
        <p:spPr>
          <a:xfrm>
            <a:off x="3614302" y="2306437"/>
            <a:ext cx="535580" cy="2448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创建队伍</a:t>
            </a:r>
          </a:p>
        </p:txBody>
      </p:sp>
      <p:sp>
        <p:nvSpPr>
          <p:cNvPr id="35" name="矩形 34"/>
          <p:cNvSpPr/>
          <p:nvPr/>
        </p:nvSpPr>
        <p:spPr>
          <a:xfrm>
            <a:off x="4663691" y="2306439"/>
            <a:ext cx="535580" cy="244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队</a:t>
            </a:r>
            <a:r>
              <a:rPr lang="zh-CN" altLang="en-US" dirty="0" smtClean="0">
                <a:solidFill>
                  <a:schemeClr val="tx1"/>
                </a:solidFill>
              </a:rPr>
              <a:t>伍管理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24820" y="2306437"/>
            <a:ext cx="535580" cy="2448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基本信息修改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742338" y="2306437"/>
            <a:ext cx="535580" cy="2448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报名比赛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5979519" y="1871906"/>
            <a:ext cx="0" cy="124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867565" y="1996334"/>
            <a:ext cx="4112056" cy="7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863255" y="2004284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4939848" y="2004284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6992610" y="2004284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7978877" y="2004273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82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5172688" y="1411281"/>
            <a:ext cx="1586975" cy="464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登</a:t>
            </a:r>
            <a:r>
              <a:rPr lang="zh-CN" altLang="en-US" dirty="0" smtClean="0">
                <a:solidFill>
                  <a:schemeClr val="tx1"/>
                </a:solidFill>
              </a:rPr>
              <a:t>陆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注册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626712" y="2306438"/>
            <a:ext cx="589138" cy="2161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微</a:t>
            </a:r>
            <a:r>
              <a:rPr lang="zh-CN" altLang="en-US" dirty="0" smtClean="0">
                <a:solidFill>
                  <a:schemeClr val="tx1"/>
                </a:solidFill>
              </a:rPr>
              <a:t>信账号绑定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754748" y="2306437"/>
            <a:ext cx="589138" cy="2161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注册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3906754" y="1996334"/>
            <a:ext cx="4112056" cy="7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902444" y="2004284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8018066" y="2004273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5991106" y="1879845"/>
            <a:ext cx="0" cy="124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981612" y="2306437"/>
            <a:ext cx="589138" cy="2161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密</a:t>
            </a:r>
            <a:r>
              <a:rPr lang="zh-CN" altLang="en-US" dirty="0" smtClean="0">
                <a:solidFill>
                  <a:schemeClr val="tx1"/>
                </a:solidFill>
              </a:rPr>
              <a:t>码登陆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5244930" y="2004273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399847" y="2306428"/>
            <a:ext cx="589138" cy="2161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微信登陆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>
            <a:off x="6663165" y="2004264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91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6829</TotalTime>
  <Words>355</Words>
  <Application>Microsoft Office PowerPoint</Application>
  <PresentationFormat>宽屏</PresentationFormat>
  <Paragraphs>173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恒</dc:creator>
  <cp:lastModifiedBy>李 恒</cp:lastModifiedBy>
  <cp:revision>24</cp:revision>
  <dcterms:created xsi:type="dcterms:W3CDTF">2019-05-17T09:15:11Z</dcterms:created>
  <dcterms:modified xsi:type="dcterms:W3CDTF">2019-05-22T10:07:20Z</dcterms:modified>
</cp:coreProperties>
</file>