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3"/>
    <p:sldId id="256" r:id="rId4"/>
    <p:sldId id="257" r:id="rId5"/>
    <p:sldId id="259" r:id="rId6"/>
    <p:sldId id="265" r:id="rId7"/>
    <p:sldId id="266" r:id="rId8"/>
    <p:sldId id="267" r:id="rId9"/>
    <p:sldId id="268" r:id="rId10"/>
    <p:sldId id="269" r:id="rId11"/>
    <p:sldId id="270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73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7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70355" y="803910"/>
            <a:ext cx="10362565" cy="45910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47345" y="201295"/>
            <a:ext cx="15544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慢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27965" y="570230"/>
            <a:ext cx="5441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快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20445" y="492760"/>
            <a:ext cx="10759440" cy="5626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36550" y="196850"/>
            <a:ext cx="760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合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9420" y="922020"/>
            <a:ext cx="11155045" cy="515810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commondata" val="eyJoZGlkIjoiZDI4NjA1NzQ5YzY4Nzk4YjA1MzQ1MTY1MDk0MWZkODEifQ==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WPS 演示</Application>
  <PresentationFormat>宽屏</PresentationFormat>
  <Paragraphs>6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13325</cp:lastModifiedBy>
  <cp:revision>156</cp:revision>
  <dcterms:created xsi:type="dcterms:W3CDTF">2019-06-19T02:08:00Z</dcterms:created>
  <dcterms:modified xsi:type="dcterms:W3CDTF">2024-09-14T12:32:20Z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9093F6E0BF4A41388DAE091653910660_11</vt:lpwstr>
  </property>
</Properties>
</file>