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67" r:id="rId4"/>
    <p:sldId id="266" r:id="rId5"/>
    <p:sldId id="268" r:id="rId6"/>
    <p:sldId id="26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88" autoAdjust="0"/>
  </p:normalViewPr>
  <p:slideViewPr>
    <p:cSldViewPr>
      <p:cViewPr>
        <p:scale>
          <a:sx n="99" d="100"/>
          <a:sy n="99" d="100"/>
        </p:scale>
        <p:origin x="-13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D1CB1-5FC7-41BB-A795-1982C09F8413}" type="datetimeFigureOut">
              <a:rPr lang="ko-KR" altLang="en-US" smtClean="0"/>
              <a:pPr/>
              <a:t>2011-06-13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E3ACC-3375-48A4-B10B-E7BAA3318A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3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4050-D470-4792-ADEA-3ED06D109248}" type="datetimeFigureOut">
              <a:rPr lang="ko-KR" altLang="en-US" smtClean="0"/>
              <a:pPr/>
              <a:t>2011-06-13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9659-9E1E-4439-8B13-D512CD7D2F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4050-D470-4792-ADEA-3ED06D109248}" type="datetimeFigureOut">
              <a:rPr lang="ko-KR" altLang="en-US" smtClean="0"/>
              <a:pPr/>
              <a:t>2011-06-13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9659-9E1E-4439-8B13-D512CD7D2F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4050-D470-4792-ADEA-3ED06D109248}" type="datetimeFigureOut">
              <a:rPr lang="ko-KR" altLang="en-US" smtClean="0"/>
              <a:pPr/>
              <a:t>2011-06-13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9659-9E1E-4439-8B13-D512CD7D2F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4050-D470-4792-ADEA-3ED06D109248}" type="datetimeFigureOut">
              <a:rPr lang="ko-KR" altLang="en-US" smtClean="0"/>
              <a:pPr/>
              <a:t>2011-06-13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9659-9E1E-4439-8B13-D512CD7D2F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4050-D470-4792-ADEA-3ED06D109248}" type="datetimeFigureOut">
              <a:rPr lang="ko-KR" altLang="en-US" smtClean="0"/>
              <a:pPr/>
              <a:t>2011-06-13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9659-9E1E-4439-8B13-D512CD7D2F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4050-D470-4792-ADEA-3ED06D109248}" type="datetimeFigureOut">
              <a:rPr lang="ko-KR" altLang="en-US" smtClean="0"/>
              <a:pPr/>
              <a:t>2011-06-13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9659-9E1E-4439-8B13-D512CD7D2F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4050-D470-4792-ADEA-3ED06D109248}" type="datetimeFigureOut">
              <a:rPr lang="ko-KR" altLang="en-US" smtClean="0"/>
              <a:pPr/>
              <a:t>2011-06-13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9659-9E1E-4439-8B13-D512CD7D2F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4050-D470-4792-ADEA-3ED06D109248}" type="datetimeFigureOut">
              <a:rPr lang="ko-KR" altLang="en-US" smtClean="0"/>
              <a:pPr/>
              <a:t>2011-06-13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9659-9E1E-4439-8B13-D512CD7D2F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4050-D470-4792-ADEA-3ED06D109248}" type="datetimeFigureOut">
              <a:rPr lang="ko-KR" altLang="en-US" smtClean="0"/>
              <a:pPr/>
              <a:t>2011-06-13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9659-9E1E-4439-8B13-D512CD7D2F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4050-D470-4792-ADEA-3ED06D109248}" type="datetimeFigureOut">
              <a:rPr lang="ko-KR" altLang="en-US" smtClean="0"/>
              <a:pPr/>
              <a:t>2011-06-13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9659-9E1E-4439-8B13-D512CD7D2F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1D4050-D470-4792-ADEA-3ED06D109248}" type="datetimeFigureOut">
              <a:rPr lang="ko-KR" altLang="en-US" smtClean="0"/>
              <a:pPr/>
              <a:t>2011-06-13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E7B9659-9E1E-4439-8B13-D512CD7D2F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1D4050-D470-4792-ADEA-3ED06D109248}" type="datetimeFigureOut">
              <a:rPr lang="ko-KR" altLang="en-US" smtClean="0"/>
              <a:pPr/>
              <a:t>2011-06-13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E7B9659-9E1E-4439-8B13-D512CD7D2F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rbosquid.com/3d-models/free-3ds-mode-bowling-pins/597006" TargetMode="External"/><Relationship Id="rId2" Type="http://schemas.openxmlformats.org/officeDocument/2006/relationships/hyperlink" Target="http://nehe.gamedev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볼링</a:t>
            </a:r>
            <a:r>
              <a:rPr lang="en-US" altLang="ko-KR" dirty="0" smtClean="0"/>
              <a:t>(Bowling)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실감나조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(Team </a:t>
            </a:r>
            <a:r>
              <a:rPr lang="en-US" altLang="ko-KR" dirty="0" err="1" smtClean="0"/>
              <a:t>SilGamNa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8184" y="5373216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컴퓨터학과 </a:t>
            </a:r>
            <a:r>
              <a:rPr lang="en-US" altLang="ko-KR" dirty="0" smtClean="0"/>
              <a:t>05</a:t>
            </a:r>
            <a:r>
              <a:rPr lang="ko-KR" altLang="en-US" dirty="0" smtClean="0"/>
              <a:t> 김현식</a:t>
            </a:r>
            <a:endParaRPr lang="en-US" altLang="ko-KR" dirty="0" smtClean="0"/>
          </a:p>
          <a:p>
            <a:r>
              <a:rPr lang="ko-KR" altLang="en-US" dirty="0" smtClean="0"/>
              <a:t>컴퓨터학과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홍종찬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28184" y="4365104"/>
            <a:ext cx="2669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고려대학교 </a:t>
            </a:r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</a:t>
            </a:r>
            <a:endParaRPr lang="en-US" altLang="ko-KR" dirty="0" smtClean="0"/>
          </a:p>
          <a:p>
            <a:r>
              <a:rPr lang="en-US" altLang="ko-KR" dirty="0" smtClean="0"/>
              <a:t>Computer Graphics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System Environment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Object Modeling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Physics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Reflection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</a:t>
            </a:r>
          </a:p>
          <a:p>
            <a:pPr lvl="1"/>
            <a:r>
              <a:rPr lang="en-US" altLang="ko-KR" dirty="0" smtClean="0"/>
              <a:t>Visual Studio 2010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Language</a:t>
            </a:r>
          </a:p>
          <a:p>
            <a:pPr lvl="1"/>
            <a:r>
              <a:rPr lang="en-US" altLang="ko-KR" dirty="0" smtClean="0"/>
              <a:t>C++, OpenGL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Modeling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5122912" cy="462560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Ball</a:t>
            </a:r>
          </a:p>
          <a:p>
            <a:pPr lvl="1"/>
            <a:r>
              <a:rPr lang="en-US" altLang="ko-KR" dirty="0" smtClean="0"/>
              <a:t>Mesh </a:t>
            </a:r>
            <a:r>
              <a:rPr lang="en-US" altLang="ko-KR" dirty="0" smtClean="0"/>
              <a:t>Loader(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Texture Mapping</a:t>
            </a:r>
          </a:p>
          <a:p>
            <a:pPr lvl="1"/>
            <a:r>
              <a:rPr lang="en-US" altLang="ko-KR" dirty="0" smtClean="0"/>
              <a:t>Surrounded by </a:t>
            </a:r>
            <a:r>
              <a:rPr lang="en-US" altLang="ko-KR" dirty="0" err="1" smtClean="0"/>
              <a:t>glWireSphere</a:t>
            </a:r>
            <a:endParaRPr lang="en-US" altLang="ko-KR" dirty="0" smtClean="0"/>
          </a:p>
          <a:p>
            <a:r>
              <a:rPr lang="en-US" altLang="ko-KR" dirty="0" smtClean="0"/>
              <a:t>Bowling Pin</a:t>
            </a:r>
          </a:p>
          <a:p>
            <a:pPr lvl="1"/>
            <a:r>
              <a:rPr lang="en-US" altLang="ko-KR" dirty="0" smtClean="0"/>
              <a:t>Mesh </a:t>
            </a:r>
            <a:r>
              <a:rPr lang="en-US" altLang="ko-KR" dirty="0"/>
              <a:t>Loader(</a:t>
            </a:r>
            <a:r>
              <a:rPr lang="en-US" altLang="ko-KR" dirty="0" err="1"/>
              <a:t>obj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Surrounded by </a:t>
            </a:r>
            <a:r>
              <a:rPr lang="en-US" altLang="ko-KR" dirty="0" err="1" smtClean="0"/>
              <a:t>glWireCube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Increase 10 pin</a:t>
            </a:r>
          </a:p>
        </p:txBody>
      </p:sp>
      <p:pic>
        <p:nvPicPr>
          <p:cNvPr id="1028" name="Picture 4" descr="C:\Documents and Settings\이준희\바탕 화면\김현식\김현식\settings\bowling_pin_n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4509120"/>
            <a:ext cx="2688299" cy="2016224"/>
          </a:xfrm>
          <a:prstGeom prst="rect">
            <a:avLst/>
          </a:prstGeom>
          <a:noFill/>
        </p:spPr>
      </p:pic>
      <p:pic>
        <p:nvPicPr>
          <p:cNvPr id="1030" name="Picture 6" descr="C:\Documents and Settings\이준희\바탕 화면\김현식\김현식\settings\ball_textu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060848"/>
            <a:ext cx="2232248" cy="2232248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060848"/>
            <a:ext cx="237302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Modeling(continued)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4186808" cy="4625609"/>
          </a:xfrm>
        </p:spPr>
        <p:txBody>
          <a:bodyPr/>
          <a:lstStyle/>
          <a:p>
            <a:r>
              <a:rPr lang="en-US" altLang="ko-KR" dirty="0" smtClean="0"/>
              <a:t>Lane</a:t>
            </a:r>
          </a:p>
          <a:p>
            <a:pPr lvl="1"/>
            <a:r>
              <a:rPr lang="en-US" altLang="ko-KR" dirty="0" smtClean="0"/>
              <a:t>Texture Mapping</a:t>
            </a:r>
          </a:p>
          <a:p>
            <a:pPr lvl="1"/>
            <a:r>
              <a:rPr lang="en-US" altLang="ko-KR" dirty="0" smtClean="0"/>
              <a:t>Reflections and Shadows only shown on this area</a:t>
            </a:r>
          </a:p>
        </p:txBody>
      </p:sp>
      <p:pic>
        <p:nvPicPr>
          <p:cNvPr id="2050" name="Picture 2" descr="C:\Documents and Settings\이준희\바탕 화면\김현식\김현식\SVN\trunk\Term\Bowling\trunk\Executable\lan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420888"/>
            <a:ext cx="1625600" cy="16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Collision Detection &amp; 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Assume that bowling pins are similar to cube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Reflections and Shadows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4402832" cy="4625609"/>
          </a:xfrm>
        </p:spPr>
        <p:txBody>
          <a:bodyPr/>
          <a:lstStyle/>
          <a:p>
            <a:r>
              <a:rPr lang="en-US" altLang="ko-KR" dirty="0" smtClean="0"/>
              <a:t>Stencil Buffer</a:t>
            </a:r>
          </a:p>
          <a:p>
            <a:pPr lvl="1"/>
            <a:r>
              <a:rPr lang="en-US" altLang="ko-KR" dirty="0" smtClean="0"/>
              <a:t>Calculate shadow matrix correlated with Plane and Light Position</a:t>
            </a:r>
          </a:p>
          <a:p>
            <a:pPr lvl="1"/>
            <a:r>
              <a:rPr lang="en-US" altLang="ko-KR" dirty="0" smtClean="0"/>
              <a:t>Designate area where we’d like to display reflections and shadows</a:t>
            </a:r>
          </a:p>
          <a:p>
            <a:pPr lvl="1"/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348880"/>
            <a:ext cx="4104456" cy="311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10776"/>
            <a:ext cx="8229600" cy="435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NeHe</a:t>
            </a:r>
            <a:r>
              <a:rPr lang="en-US" altLang="ko-KR" dirty="0" smtClean="0"/>
              <a:t> Production(</a:t>
            </a:r>
            <a:r>
              <a:rPr lang="en-US" altLang="ko-KR" dirty="0" smtClean="0">
                <a:hlinkClick r:id="rId2"/>
              </a:rPr>
              <a:t>http://nehe.gamedev.net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Physics for Game Developers </a:t>
            </a:r>
            <a:r>
              <a:rPr lang="en-US" altLang="ko-KR" sz="2800" dirty="0" smtClean="0"/>
              <a:t>by David M Bourg</a:t>
            </a:r>
          </a:p>
          <a:p>
            <a:r>
              <a:rPr lang="en-US" altLang="ko-KR" dirty="0" smtClean="0"/>
              <a:t>Beginning Math and Physics for Game Programmers </a:t>
            </a:r>
            <a:r>
              <a:rPr lang="en-US" altLang="ko-KR" sz="2800" dirty="0" smtClean="0"/>
              <a:t>by Wendy </a:t>
            </a:r>
            <a:r>
              <a:rPr lang="en-US" altLang="ko-KR" sz="2800" dirty="0" err="1" smtClean="0"/>
              <a:t>Stahler</a:t>
            </a:r>
            <a:endParaRPr lang="en-US" altLang="ko-KR" sz="2800" dirty="0" smtClean="0"/>
          </a:p>
          <a:p>
            <a:r>
              <a:rPr lang="en-US" altLang="ko-KR" dirty="0" smtClean="0"/>
              <a:t>Real-time rendering </a:t>
            </a:r>
            <a:r>
              <a:rPr lang="en-US" altLang="ko-KR" sz="2800" dirty="0" smtClean="0"/>
              <a:t>by Tomas </a:t>
            </a:r>
            <a:r>
              <a:rPr lang="en-US" altLang="ko-KR" sz="2800" dirty="0" err="1" smtClean="0"/>
              <a:t>Möller</a:t>
            </a:r>
            <a:endParaRPr lang="en-US" altLang="ko-KR" sz="2800" dirty="0" smtClean="0"/>
          </a:p>
          <a:p>
            <a:r>
              <a:rPr lang="en-US" altLang="ko-KR" dirty="0" smtClean="0"/>
              <a:t>Improving Shadows and Reflections via the Stencil Buffer </a:t>
            </a:r>
            <a:r>
              <a:rPr lang="en-US" altLang="ko-KR" sz="2800" dirty="0" smtClean="0"/>
              <a:t>by Mark J. </a:t>
            </a:r>
            <a:r>
              <a:rPr lang="en-US" altLang="ko-KR" sz="2800" dirty="0" err="1" smtClean="0"/>
              <a:t>Kilgard</a:t>
            </a:r>
            <a:endParaRPr lang="en-US" altLang="ko-KR" sz="2800" dirty="0" smtClean="0"/>
          </a:p>
          <a:p>
            <a:pPr marL="438912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ko-KR" dirty="0" smtClean="0">
                <a:hlinkClick r:id="rId3"/>
              </a:rPr>
              <a:t>http://www.turbosquid.com/3d-models/free-3ds-mode-bowling-pins/597006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179</TotalTime>
  <Words>157</Words>
  <Application>Microsoft Office PowerPoint</Application>
  <PresentationFormat>화면 슬라이드 쇼(4:3)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모듈</vt:lpstr>
      <vt:lpstr>볼링(Bowling)</vt:lpstr>
      <vt:lpstr>Contents</vt:lpstr>
      <vt:lpstr>System Environment</vt:lpstr>
      <vt:lpstr>Object Modeling</vt:lpstr>
      <vt:lpstr>Object Modeling(continued)</vt:lpstr>
      <vt:lpstr>Collision Detection &amp; Response</vt:lpstr>
      <vt:lpstr>Reflections and Shadows</vt:lpstr>
      <vt:lpstr>DEMO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볼링(Bowling)</dc:title>
  <dc:creator>santacopl</dc:creator>
  <cp:lastModifiedBy>user</cp:lastModifiedBy>
  <cp:revision>67</cp:revision>
  <dcterms:created xsi:type="dcterms:W3CDTF">2011-05-14T07:37:37Z</dcterms:created>
  <dcterms:modified xsi:type="dcterms:W3CDTF">2011-06-13T00:29:09Z</dcterms:modified>
</cp:coreProperties>
</file>