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586F6-F130-4675-98C5-9512397DA3F7}"/>
              </a:ext>
            </a:extLst>
          </p:cNvPr>
          <p:cNvSpPr/>
          <p:nvPr/>
        </p:nvSpPr>
        <p:spPr>
          <a:xfrm>
            <a:off x="413887" y="801303"/>
            <a:ext cx="11181347" cy="5769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E0F375-3B76-476B-8BDA-C594B6BD61A5}"/>
              </a:ext>
            </a:extLst>
          </p:cNvPr>
          <p:cNvSpPr/>
          <p:nvPr/>
        </p:nvSpPr>
        <p:spPr>
          <a:xfrm>
            <a:off x="423511" y="789270"/>
            <a:ext cx="2358189" cy="8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98DCDF-42B3-4035-9F1F-EEC97C607EBE}"/>
              </a:ext>
            </a:extLst>
          </p:cNvPr>
          <p:cNvSpPr/>
          <p:nvPr/>
        </p:nvSpPr>
        <p:spPr>
          <a:xfrm>
            <a:off x="9246669" y="789272"/>
            <a:ext cx="2358189" cy="8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D9BD32-B432-42DF-BF4D-1A3A29936876}"/>
              </a:ext>
            </a:extLst>
          </p:cNvPr>
          <p:cNvSpPr/>
          <p:nvPr/>
        </p:nvSpPr>
        <p:spPr>
          <a:xfrm>
            <a:off x="2425565" y="789270"/>
            <a:ext cx="2127185" cy="8951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0DC07-C552-494B-A670-568D559C20EE}"/>
              </a:ext>
            </a:extLst>
          </p:cNvPr>
          <p:cNvSpPr/>
          <p:nvPr/>
        </p:nvSpPr>
        <p:spPr>
          <a:xfrm>
            <a:off x="7528555" y="789272"/>
            <a:ext cx="2127185" cy="8951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426FC-360D-49DB-A7E1-DAC76632564B}"/>
              </a:ext>
            </a:extLst>
          </p:cNvPr>
          <p:cNvSpPr/>
          <p:nvPr/>
        </p:nvSpPr>
        <p:spPr>
          <a:xfrm>
            <a:off x="4485373" y="789271"/>
            <a:ext cx="3221251" cy="8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A263B-BF70-479E-909B-53E7D19EF94B}"/>
              </a:ext>
            </a:extLst>
          </p:cNvPr>
          <p:cNvCxnSpPr>
            <a:cxnSpLocks/>
          </p:cNvCxnSpPr>
          <p:nvPr/>
        </p:nvCxnSpPr>
        <p:spPr>
          <a:xfrm>
            <a:off x="596766" y="1838425"/>
            <a:ext cx="15496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B79840-F19A-4DF0-9C7C-83B8BB61A37B}"/>
              </a:ext>
            </a:extLst>
          </p:cNvPr>
          <p:cNvCxnSpPr>
            <a:cxnSpLocks/>
          </p:cNvCxnSpPr>
          <p:nvPr/>
        </p:nvCxnSpPr>
        <p:spPr>
          <a:xfrm>
            <a:off x="9835415" y="1838425"/>
            <a:ext cx="15496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061C46-3266-4E6E-BE4D-11DD2AB2111B}"/>
              </a:ext>
            </a:extLst>
          </p:cNvPr>
          <p:cNvCxnSpPr>
            <a:cxnSpLocks/>
          </p:cNvCxnSpPr>
          <p:nvPr/>
        </p:nvCxnSpPr>
        <p:spPr>
          <a:xfrm>
            <a:off x="4658627" y="1838425"/>
            <a:ext cx="28699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9FC8BF-B896-4607-9B3D-8BD3517889F7}"/>
              </a:ext>
            </a:extLst>
          </p:cNvPr>
          <p:cNvCxnSpPr>
            <a:cxnSpLocks/>
          </p:cNvCxnSpPr>
          <p:nvPr/>
        </p:nvCxnSpPr>
        <p:spPr>
          <a:xfrm>
            <a:off x="596766" y="654518"/>
            <a:ext cx="107129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AEE89E-5188-4948-AD8C-363858D1DAFD}"/>
              </a:ext>
            </a:extLst>
          </p:cNvPr>
          <p:cNvSpPr txBox="1"/>
          <p:nvPr/>
        </p:nvSpPr>
        <p:spPr>
          <a:xfrm>
            <a:off x="546787" y="286973"/>
            <a:ext cx="322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F1A8E-5A10-4909-BB5D-FE6F5AEB47F8}"/>
              </a:ext>
            </a:extLst>
          </p:cNvPr>
          <p:cNvSpPr txBox="1"/>
          <p:nvPr/>
        </p:nvSpPr>
        <p:spPr>
          <a:xfrm>
            <a:off x="806917" y="1838425"/>
            <a:ext cx="114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nav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3A60C-BD45-4B1C-A3C5-0AD6C439211D}"/>
              </a:ext>
            </a:extLst>
          </p:cNvPr>
          <p:cNvSpPr txBox="1"/>
          <p:nvPr/>
        </p:nvSpPr>
        <p:spPr>
          <a:xfrm>
            <a:off x="10162673" y="1850458"/>
            <a:ext cx="1147011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nav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698942-5456-4A1B-A1FB-A018888A35F4}"/>
              </a:ext>
            </a:extLst>
          </p:cNvPr>
          <p:cNvSpPr txBox="1"/>
          <p:nvPr/>
        </p:nvSpPr>
        <p:spPr>
          <a:xfrm>
            <a:off x="5630779" y="1869085"/>
            <a:ext cx="17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 nav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58BD9B-8717-4197-9D8E-049B5030E997}"/>
              </a:ext>
            </a:extLst>
          </p:cNvPr>
          <p:cNvSpPr/>
          <p:nvPr/>
        </p:nvSpPr>
        <p:spPr>
          <a:xfrm>
            <a:off x="3686475" y="2207758"/>
            <a:ext cx="4803007" cy="22776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EC166-CD7A-4EB6-A980-3734DE719A3D}"/>
              </a:ext>
            </a:extLst>
          </p:cNvPr>
          <p:cNvSpPr/>
          <p:nvPr/>
        </p:nvSpPr>
        <p:spPr>
          <a:xfrm>
            <a:off x="3702519" y="4687503"/>
            <a:ext cx="2199626" cy="15159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0DD36A-5937-4729-AEDC-A5C540647A96}"/>
              </a:ext>
            </a:extLst>
          </p:cNvPr>
          <p:cNvSpPr/>
          <p:nvPr/>
        </p:nvSpPr>
        <p:spPr>
          <a:xfrm>
            <a:off x="6289856" y="4687503"/>
            <a:ext cx="2199626" cy="1515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C4601-2D83-459C-81E8-77662B4E5B28}"/>
              </a:ext>
            </a:extLst>
          </p:cNvPr>
          <p:cNvCxnSpPr>
            <a:cxnSpLocks/>
          </p:cNvCxnSpPr>
          <p:nvPr/>
        </p:nvCxnSpPr>
        <p:spPr>
          <a:xfrm flipV="1">
            <a:off x="3489157" y="2219783"/>
            <a:ext cx="0" cy="3848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4268BE-4342-4C23-926B-04730876E09F}"/>
              </a:ext>
            </a:extLst>
          </p:cNvPr>
          <p:cNvSpPr txBox="1"/>
          <p:nvPr/>
        </p:nvSpPr>
        <p:spPr>
          <a:xfrm>
            <a:off x="2656444" y="4077499"/>
            <a:ext cx="16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0D3B92-0CAB-40A1-B0C5-1EB9ECE883A0}"/>
              </a:ext>
            </a:extLst>
          </p:cNvPr>
          <p:cNvCxnSpPr>
            <a:cxnSpLocks/>
          </p:cNvCxnSpPr>
          <p:nvPr/>
        </p:nvCxnSpPr>
        <p:spPr>
          <a:xfrm flipV="1">
            <a:off x="8768615" y="2207758"/>
            <a:ext cx="4010" cy="2229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CDE338-FB99-45AF-9F87-02E31736977E}"/>
              </a:ext>
            </a:extLst>
          </p:cNvPr>
          <p:cNvSpPr txBox="1"/>
          <p:nvPr/>
        </p:nvSpPr>
        <p:spPr>
          <a:xfrm>
            <a:off x="8851224" y="3105307"/>
            <a:ext cx="16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BF08DE-5E49-48AF-AA17-3A83A3F86D53}"/>
              </a:ext>
            </a:extLst>
          </p:cNvPr>
          <p:cNvCxnSpPr>
            <a:cxnSpLocks/>
          </p:cNvCxnSpPr>
          <p:nvPr/>
        </p:nvCxnSpPr>
        <p:spPr>
          <a:xfrm flipV="1">
            <a:off x="8768615" y="4798192"/>
            <a:ext cx="8020" cy="1270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D3169DC-4DC5-4D31-8546-20FD1A2C5149}"/>
              </a:ext>
            </a:extLst>
          </p:cNvPr>
          <p:cNvSpPr txBox="1"/>
          <p:nvPr/>
        </p:nvSpPr>
        <p:spPr>
          <a:xfrm>
            <a:off x="8980371" y="5274644"/>
            <a:ext cx="15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DBA029-12D3-4B35-B5AC-82A733F6F749}"/>
              </a:ext>
            </a:extLst>
          </p:cNvPr>
          <p:cNvCxnSpPr>
            <a:cxnSpLocks/>
          </p:cNvCxnSpPr>
          <p:nvPr/>
        </p:nvCxnSpPr>
        <p:spPr>
          <a:xfrm flipH="1">
            <a:off x="6429676" y="6264533"/>
            <a:ext cx="1867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030E6FE-F9A9-4181-B852-4D0D811B81A8}"/>
              </a:ext>
            </a:extLst>
          </p:cNvPr>
          <p:cNvCxnSpPr>
            <a:cxnSpLocks/>
          </p:cNvCxnSpPr>
          <p:nvPr/>
        </p:nvCxnSpPr>
        <p:spPr>
          <a:xfrm flipH="1">
            <a:off x="3887637" y="6264533"/>
            <a:ext cx="1867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69C0EFB-BA3B-40C0-9477-B2DF0A698801}"/>
              </a:ext>
            </a:extLst>
          </p:cNvPr>
          <p:cNvSpPr txBox="1"/>
          <p:nvPr/>
        </p:nvSpPr>
        <p:spPr>
          <a:xfrm>
            <a:off x="4233256" y="6249197"/>
            <a:ext cx="18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DB5AE-DC37-4A99-9CEA-885671E35954}"/>
              </a:ext>
            </a:extLst>
          </p:cNvPr>
          <p:cNvSpPr txBox="1"/>
          <p:nvPr/>
        </p:nvSpPr>
        <p:spPr>
          <a:xfrm>
            <a:off x="6506678" y="6249197"/>
            <a:ext cx="17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section2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Toek Hengsreng</cp:lastModifiedBy>
  <cp:revision>2</cp:revision>
  <dcterms:created xsi:type="dcterms:W3CDTF">2024-08-04T11:27:57Z</dcterms:created>
  <dcterms:modified xsi:type="dcterms:W3CDTF">2024-11-06T07:49:31Z</dcterms:modified>
</cp:coreProperties>
</file>