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7C6-C3E6-4A3D-9F7D-1B9513FC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89952-AAA2-486F-A1C4-7EE15BADE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92E5-264F-4B5D-9136-5B4B674F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5A94-1E17-4A05-9DF5-F7506533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5740-3656-4CAC-B30C-BB55F802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877B-68CE-4DD2-9659-15CFB46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F8BB-F888-4F88-B972-93251A93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5CD-5B67-4D91-90ED-4077D053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9F50-B832-4928-9DD7-B1534BF9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4710-2E18-4223-A121-19D5075F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E8F37-F7A4-4B36-B36A-ECAF83825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82E4-AA71-4509-9901-FC475889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C82D-EE75-4967-886F-0BDC244C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C914-DA44-4C42-9866-30C5DA31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CD66-2048-4279-BB7F-CD27105C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3957-4CB6-4648-9E6B-4B85FEA9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B6D3-67D1-4961-91EA-0468F0FA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74D2-96B8-4C89-A1E3-C52F2B8A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CD46-E9FB-4DB7-AC23-DA19361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3D2E-EFBA-439C-B6BF-881B7B24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1A0-F5E5-4A46-B7CC-8ACF2F1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4D5D-2C15-4126-8B9A-54DAA88D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8622-137C-422A-95DB-1AB452F6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6CD5-FBF2-4012-B095-31431241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E218-3EC4-498A-B509-70CBF922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984C-6722-4C7F-813D-6D9C8D7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4C04-D142-4C3A-AD57-74BBC8AC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4F839-4E18-435A-AF84-6E60C818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AD0C-42EE-4AA1-B417-6FEC7277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2B39-D613-4B6C-B107-79B8C523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66E39-15FA-437A-85F3-1294EF16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37B-7591-4635-9C77-B6BCC64A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8557-9A2E-4754-94DE-4BFDD5E7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006C-3DA9-477A-BB9D-FB78CA1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79DD3-EA13-4698-87C7-29218840F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0911-1798-459E-AF14-2244F42F5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16BCE-2C22-49DB-BFA6-3B0C38A8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1FEF8-2F57-43CB-8318-DC54D44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AF07C-0912-46C8-A198-2A155EE7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B597-6AEA-46AB-9479-2064985B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D0F5A-C490-4879-8218-5BFDF814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A9715-E546-486D-8385-B7CF3EB5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712BC-5BF9-47F4-8B18-6494DD7D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10517-03F1-4BC8-9904-E3B5B33A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D5CC7-6042-42A3-8CC9-4E2BEFF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3248-49EC-4109-8B70-4A5B9ED7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B45-88B6-4537-A301-376635B9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8938-A705-42B0-BB10-3154DB51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EF5D-1107-4141-B6F6-7EE19B11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701C-6E3F-469B-8C8F-C3AEEE7E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80D90-3904-454F-81AD-CDFDC05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B731-CA6D-4BF5-9935-0D6FFC7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C6F1-8078-4DD6-9351-972FEBE9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E609-7997-490A-8835-667EB6620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2D04-D9E0-46FE-9FD2-42E14F59F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CBCD-71B6-4464-9E59-5DC3A19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54A4-C728-4FB7-B5CC-28B43964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21F5D-BBD3-4B0B-AA4B-A0506C27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C198A-8326-410E-908C-7F54075B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BC89-08EE-485E-A778-03FFDF99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29BF-74E6-483E-B600-8ACA3C2CE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369-C965-4B18-8783-1B100187720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9B24-492B-45C2-A643-9714882E1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18AA-6558-4362-BD7C-3A3640464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D6E9-F515-4226-B9D3-683AF4CE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FDF1B8-1503-4535-9393-2F922D7E3C92}"/>
              </a:ext>
            </a:extLst>
          </p:cNvPr>
          <p:cNvSpPr/>
          <p:nvPr/>
        </p:nvSpPr>
        <p:spPr>
          <a:xfrm>
            <a:off x="532350" y="558709"/>
            <a:ext cx="1371598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Concensus</a:t>
            </a:r>
            <a:r>
              <a:rPr lang="en-US" dirty="0"/>
              <a:t> sequence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E22C87-FF8A-4EDA-B1C0-185AD15E7EE0}"/>
              </a:ext>
            </a:extLst>
          </p:cNvPr>
          <p:cNvSpPr/>
          <p:nvPr/>
        </p:nvSpPr>
        <p:spPr>
          <a:xfrm>
            <a:off x="227549" y="1948478"/>
            <a:ext cx="198119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and reverse reads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C1BE53-8253-4141-B920-414C15B8E71D}"/>
              </a:ext>
            </a:extLst>
          </p:cNvPr>
          <p:cNvSpPr/>
          <p:nvPr/>
        </p:nvSpPr>
        <p:spPr>
          <a:xfrm>
            <a:off x="3384549" y="377969"/>
            <a:ext cx="1923587" cy="888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NDR</a:t>
            </a:r>
            <a:r>
              <a:rPr lang="en-US" dirty="0"/>
              <a:t> size and probability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22BBD-604C-4A62-BF12-1D95323CD67F}"/>
              </a:ext>
            </a:extLst>
          </p:cNvPr>
          <p:cNvSpPr/>
          <p:nvPr/>
        </p:nvSpPr>
        <p:spPr>
          <a:xfrm>
            <a:off x="340918" y="4872907"/>
            <a:ext cx="1754459" cy="86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Trimmed Methylation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CE6130-2B61-4451-8BEF-119BC22B96A2}"/>
              </a:ext>
            </a:extLst>
          </p:cNvPr>
          <p:cNvSpPr/>
          <p:nvPr/>
        </p:nvSpPr>
        <p:spPr>
          <a:xfrm>
            <a:off x="3464112" y="4783335"/>
            <a:ext cx="1773044" cy="1085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Trimmed and normalized methylation matrix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9D063A-282A-4B9E-A956-64141133BAEA}"/>
              </a:ext>
            </a:extLst>
          </p:cNvPr>
          <p:cNvSpPr/>
          <p:nvPr/>
        </p:nvSpPr>
        <p:spPr>
          <a:xfrm>
            <a:off x="7231567" y="380369"/>
            <a:ext cx="2674511" cy="8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trimmed and normalized matrix of sample samples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8C3658-6CA8-4B1B-9428-E3D2AFA5B1D0}"/>
              </a:ext>
            </a:extLst>
          </p:cNvPr>
          <p:cNvSpPr/>
          <p:nvPr/>
        </p:nvSpPr>
        <p:spPr>
          <a:xfrm>
            <a:off x="6324800" y="4928993"/>
            <a:ext cx="1527717" cy="1055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</a:t>
            </a:r>
            <a:r>
              <a:rPr lang="en-US" dirty="0" err="1"/>
              <a:t>NDR</a:t>
            </a:r>
            <a:r>
              <a:rPr lang="en-US" dirty="0"/>
              <a:t> size and probability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86A24-0F13-4691-A789-48A9D8E49C20}"/>
              </a:ext>
            </a:extLst>
          </p:cNvPr>
          <p:cNvSpPr/>
          <p:nvPr/>
        </p:nvSpPr>
        <p:spPr>
          <a:xfrm>
            <a:off x="10188296" y="3474396"/>
            <a:ext cx="1784544" cy="77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Heatmaps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12C2D-14ED-44D7-8301-1D45A470FD7E}"/>
              </a:ext>
            </a:extLst>
          </p:cNvPr>
          <p:cNvSpPr/>
          <p:nvPr/>
        </p:nvSpPr>
        <p:spPr>
          <a:xfrm>
            <a:off x="7231568" y="2504047"/>
            <a:ext cx="2210450" cy="734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matrix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D3CFB2-E3FA-4EBE-A6C5-9AEE6C16FB31}"/>
              </a:ext>
            </a:extLst>
          </p:cNvPr>
          <p:cNvSpPr/>
          <p:nvPr/>
        </p:nvSpPr>
        <p:spPr>
          <a:xfrm>
            <a:off x="8270440" y="5353184"/>
            <a:ext cx="1527717" cy="126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of nucleosome position and occupancy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80E75D-0E1D-429A-9E22-2C40E74C65F2}"/>
              </a:ext>
            </a:extLst>
          </p:cNvPr>
          <p:cNvSpPr/>
          <p:nvPr/>
        </p:nvSpPr>
        <p:spPr>
          <a:xfrm>
            <a:off x="454289" y="3327186"/>
            <a:ext cx="152771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Aligned reads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617DE3-0371-4E18-AF47-AEBD7CEDD494}"/>
              </a:ext>
            </a:extLst>
          </p:cNvPr>
          <p:cNvSpPr/>
          <p:nvPr/>
        </p:nvSpPr>
        <p:spPr>
          <a:xfrm>
            <a:off x="3124760" y="2147471"/>
            <a:ext cx="2443166" cy="1973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Inferred nucleosome occupancy matrix and corresponding methylation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91DF22-69BF-4707-8C79-FCE6B41D5816}"/>
              </a:ext>
            </a:extLst>
          </p:cNvPr>
          <p:cNvSpPr/>
          <p:nvPr/>
        </p:nvSpPr>
        <p:spPr>
          <a:xfrm>
            <a:off x="443451" y="1381543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rev2fw_header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D22EA-DF5C-4FB4-86E5-C2DC4A76B15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218149" y="1205040"/>
            <a:ext cx="0" cy="74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E416E1-5A38-4373-A882-36557F7F9EB1}"/>
              </a:ext>
            </a:extLst>
          </p:cNvPr>
          <p:cNvSpPr/>
          <p:nvPr/>
        </p:nvSpPr>
        <p:spPr>
          <a:xfrm>
            <a:off x="549731" y="2810930"/>
            <a:ext cx="145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align_met_all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9BF2D-5459-44AD-B949-CBF5AA34DFB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1218148" y="2594809"/>
            <a:ext cx="1" cy="7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FD5E2-AF78-422A-9630-AE3B589BD430}"/>
              </a:ext>
            </a:extLst>
          </p:cNvPr>
          <p:cNvSpPr/>
          <p:nvPr/>
        </p:nvSpPr>
        <p:spPr>
          <a:xfrm>
            <a:off x="392851" y="4267365"/>
            <a:ext cx="19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pbmatrix_hp_trim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5ED84A-DCAA-4585-8847-744B84130082}"/>
              </a:ext>
            </a:extLst>
          </p:cNvPr>
          <p:cNvCxnSpPr>
            <a:stCxn id="15" idx="2"/>
            <a:endCxn id="8" idx="0"/>
          </p:cNvCxnSpPr>
          <p:nvPr/>
        </p:nvCxnSpPr>
        <p:spPr>
          <a:xfrm>
            <a:off x="1218148" y="3973517"/>
            <a:ext cx="0" cy="89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576C9-B6D0-4BBA-BC6D-383EB2EFAE55}"/>
              </a:ext>
            </a:extLst>
          </p:cNvPr>
          <p:cNvSpPr/>
          <p:nvPr/>
        </p:nvSpPr>
        <p:spPr>
          <a:xfrm>
            <a:off x="2004360" y="5776166"/>
            <a:ext cx="1850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met_normalzation_diff_samples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8D0977-8C6A-425D-9004-C66F3F0E9F3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095377" y="5304233"/>
            <a:ext cx="1368735" cy="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EF6A5-9827-4321-BB32-8FEE76031C95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4346343" y="4120727"/>
            <a:ext cx="4291" cy="66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85AEC-0788-4505-B8C7-20F6CFC6CE38}"/>
              </a:ext>
            </a:extLst>
          </p:cNvPr>
          <p:cNvSpPr/>
          <p:nvPr/>
        </p:nvSpPr>
        <p:spPr>
          <a:xfrm>
            <a:off x="2987692" y="4293993"/>
            <a:ext cx="298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nuc_predict_COMB_final_plc</a:t>
            </a:r>
            <a:r>
              <a:rPr lang="en-US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392DC0-32A2-4F67-893C-C67F0F1DE54E}"/>
              </a:ext>
            </a:extLst>
          </p:cNvPr>
          <p:cNvSpPr/>
          <p:nvPr/>
        </p:nvSpPr>
        <p:spPr>
          <a:xfrm>
            <a:off x="2779744" y="1538042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NDR_num_len_fp_no_limit_plc_90p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2B86B3-2D72-4675-A0A5-6ECD7DA1E594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V="1">
            <a:off x="4346343" y="1266227"/>
            <a:ext cx="0" cy="88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CA628E-B597-4093-8D3A-B3F7B0B4B38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308136" y="822098"/>
            <a:ext cx="1923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C3ABCB9-92B2-40F2-B64D-CC843BD29333}"/>
              </a:ext>
            </a:extLst>
          </p:cNvPr>
          <p:cNvSpPr/>
          <p:nvPr/>
        </p:nvSpPr>
        <p:spPr>
          <a:xfrm>
            <a:off x="5281808" y="441324"/>
            <a:ext cx="201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combine_replicates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CB16CC-4394-4F52-97BA-28618895A2AA}"/>
              </a:ext>
            </a:extLst>
          </p:cNvPr>
          <p:cNvSpPr/>
          <p:nvPr/>
        </p:nvSpPr>
        <p:spPr>
          <a:xfrm>
            <a:off x="7210678" y="1705557"/>
            <a:ext cx="298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nuc_predict_COMB_final_plc</a:t>
            </a:r>
            <a:r>
              <a:rPr lang="en-US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450925-814E-49F9-B589-47018172096F}"/>
              </a:ext>
            </a:extLst>
          </p:cNvPr>
          <p:cNvSpPr/>
          <p:nvPr/>
        </p:nvSpPr>
        <p:spPr>
          <a:xfrm>
            <a:off x="6208064" y="3740172"/>
            <a:ext cx="2087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NDR_num_len_fp_no_limit_plc_90p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FA174A-F9D2-435B-AC40-8507192DAD3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336793" y="1263827"/>
            <a:ext cx="232030" cy="124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AE69C1-2197-4625-A74D-38A9662022AA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7088659" y="3238282"/>
            <a:ext cx="1248134" cy="169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FBD6BA7-4084-463E-A90F-4047AA5683F2}"/>
              </a:ext>
            </a:extLst>
          </p:cNvPr>
          <p:cNvSpPr/>
          <p:nvPr/>
        </p:nvSpPr>
        <p:spPr>
          <a:xfrm>
            <a:off x="7694218" y="4204963"/>
            <a:ext cx="2653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updown_dyad</a:t>
            </a:r>
            <a:endParaRPr lang="en-US" dirty="0"/>
          </a:p>
          <a:p>
            <a:pPr algn="ctr"/>
            <a:r>
              <a:rPr lang="en-US" dirty="0" err="1"/>
              <a:t>updown_dyad_oc_change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0FA289-562C-4621-B88C-E547525C2F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336793" y="3238282"/>
            <a:ext cx="697506" cy="21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A9935B-F9F9-4712-8DE0-6A1A07A083A4}"/>
              </a:ext>
            </a:extLst>
          </p:cNvPr>
          <p:cNvSpPr/>
          <p:nvPr/>
        </p:nvSpPr>
        <p:spPr>
          <a:xfrm>
            <a:off x="9815157" y="2712984"/>
            <a:ext cx="204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Pacbio_clustergram_short_final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11E84D-2A1B-4F9A-A7AC-657F102E16A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442018" y="2871165"/>
            <a:ext cx="746278" cy="99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Lab User</dc:creator>
  <cp:lastModifiedBy>Bai Lab User</cp:lastModifiedBy>
  <cp:revision>3</cp:revision>
  <dcterms:created xsi:type="dcterms:W3CDTF">2022-02-02T18:40:20Z</dcterms:created>
  <dcterms:modified xsi:type="dcterms:W3CDTF">2022-02-02T18:46:28Z</dcterms:modified>
</cp:coreProperties>
</file>