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92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364" autoAdjust="0"/>
  </p:normalViewPr>
  <p:slideViewPr>
    <p:cSldViewPr snapToGrid="0">
      <p:cViewPr>
        <p:scale>
          <a:sx n="69" d="100"/>
          <a:sy n="69" d="100"/>
        </p:scale>
        <p:origin x="23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FA1AC-6FB4-482C-8E6D-EB9832D47FF7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18BF674-FAF9-43AA-8757-1A2ED7EFEB71}">
      <dgm:prSet/>
      <dgm:spPr>
        <a:solidFill>
          <a:srgbClr val="7030A0"/>
        </a:solidFill>
      </dgm:spPr>
      <dgm:t>
        <a:bodyPr/>
        <a:lstStyle/>
        <a:p>
          <a:pPr rtl="0"/>
          <a:r>
            <a:rPr lang="hu-HU" dirty="0"/>
            <a:t>kártyakód kiolvasása</a:t>
          </a:r>
        </a:p>
      </dgm:t>
    </dgm:pt>
    <dgm:pt modelId="{BF1E3CAB-5137-49A9-BB7B-89C39E338959}" type="parTrans" cxnId="{828ED6A6-6D8D-402B-B671-A63575A6A7D6}">
      <dgm:prSet/>
      <dgm:spPr/>
      <dgm:t>
        <a:bodyPr/>
        <a:lstStyle/>
        <a:p>
          <a:endParaRPr lang="hu-HU"/>
        </a:p>
      </dgm:t>
    </dgm:pt>
    <dgm:pt modelId="{28975357-4A4D-4522-A5FB-335F31F608BA}" type="sibTrans" cxnId="{828ED6A6-6D8D-402B-B671-A63575A6A7D6}">
      <dgm:prSet/>
      <dgm:spPr/>
      <dgm:t>
        <a:bodyPr/>
        <a:lstStyle/>
        <a:p>
          <a:endParaRPr lang="hu-HU"/>
        </a:p>
      </dgm:t>
    </dgm:pt>
    <dgm:pt modelId="{949A669D-F8F2-4142-8CB7-5E843E180C2E}">
      <dgm:prSet/>
      <dgm:spPr>
        <a:solidFill>
          <a:srgbClr val="002060"/>
        </a:solidFill>
      </dgm:spPr>
      <dgm:t>
        <a:bodyPr/>
        <a:lstStyle/>
        <a:p>
          <a:pPr rtl="0"/>
          <a:r>
            <a:rPr lang="hu-HU" dirty="0"/>
            <a:t>kártyakód azonosítás</a:t>
          </a:r>
        </a:p>
      </dgm:t>
    </dgm:pt>
    <dgm:pt modelId="{DD3F9F6E-B0DB-44A2-9302-96B8E8B8F6FB}" type="parTrans" cxnId="{E83A1EFA-DFFC-4640-A358-F341D5642881}">
      <dgm:prSet/>
      <dgm:spPr>
        <a:ln>
          <a:solidFill>
            <a:srgbClr val="7030A0"/>
          </a:solidFill>
        </a:ln>
      </dgm:spPr>
      <dgm:t>
        <a:bodyPr/>
        <a:lstStyle/>
        <a:p>
          <a:endParaRPr lang="hu-HU"/>
        </a:p>
      </dgm:t>
    </dgm:pt>
    <dgm:pt modelId="{672B05F3-4E4E-4629-BA43-F8F46290E4A3}" type="sibTrans" cxnId="{E83A1EFA-DFFC-4640-A358-F341D5642881}">
      <dgm:prSet/>
      <dgm:spPr/>
      <dgm:t>
        <a:bodyPr/>
        <a:lstStyle/>
        <a:p>
          <a:endParaRPr lang="hu-HU"/>
        </a:p>
      </dgm:t>
    </dgm:pt>
    <dgm:pt modelId="{AFBBD1AE-AC92-4FCA-BE17-FAB00C6D871D}">
      <dgm:prSet/>
      <dgm:spPr>
        <a:solidFill>
          <a:srgbClr val="C00000"/>
        </a:solidFill>
      </dgm:spPr>
      <dgm:t>
        <a:bodyPr/>
        <a:lstStyle/>
        <a:p>
          <a:pPr rtl="0"/>
          <a:r>
            <a:rPr lang="hu-HU" dirty="0"/>
            <a:t>nem engedélyezett kártya</a:t>
          </a:r>
        </a:p>
      </dgm:t>
    </dgm:pt>
    <dgm:pt modelId="{ED59CC51-2F7C-4044-8DD7-0C7F2659DAFC}" type="parTrans" cxnId="{C136DE6A-B296-4E06-93BF-96930B69A65B}">
      <dgm:prSet/>
      <dgm:spPr>
        <a:ln>
          <a:solidFill>
            <a:srgbClr val="002060"/>
          </a:solidFill>
        </a:ln>
      </dgm:spPr>
      <dgm:t>
        <a:bodyPr/>
        <a:lstStyle/>
        <a:p>
          <a:endParaRPr lang="hu-HU"/>
        </a:p>
      </dgm:t>
    </dgm:pt>
    <dgm:pt modelId="{69568C51-CE07-474C-A58F-E5D4627F21A2}" type="sibTrans" cxnId="{C136DE6A-B296-4E06-93BF-96930B69A65B}">
      <dgm:prSet/>
      <dgm:spPr/>
      <dgm:t>
        <a:bodyPr/>
        <a:lstStyle/>
        <a:p>
          <a:endParaRPr lang="hu-HU"/>
        </a:p>
      </dgm:t>
    </dgm:pt>
    <dgm:pt modelId="{1A3FDC64-E727-4A9B-8F19-82D7068D33FD}">
      <dgm:prSet/>
      <dgm:spPr>
        <a:solidFill>
          <a:srgbClr val="92D050"/>
        </a:solidFill>
      </dgm:spPr>
      <dgm:t>
        <a:bodyPr/>
        <a:lstStyle/>
        <a:p>
          <a:pPr rtl="0"/>
          <a:r>
            <a:rPr lang="hu-HU" dirty="0" err="1"/>
            <a:t>lcd</a:t>
          </a:r>
          <a:r>
            <a:rPr lang="hu-HU" dirty="0"/>
            <a:t>: „belépés engedélyezve”</a:t>
          </a:r>
        </a:p>
      </dgm:t>
    </dgm:pt>
    <dgm:pt modelId="{B1B97814-7DB2-48AA-A92E-AEBFB5B9B244}" type="parTrans" cxnId="{A6D8E95A-D96E-4CD2-9407-4EC2B9F5A289}">
      <dgm:prSet/>
      <dgm:spPr>
        <a:ln>
          <a:solidFill>
            <a:srgbClr val="00B050"/>
          </a:solidFill>
        </a:ln>
      </dgm:spPr>
      <dgm:t>
        <a:bodyPr/>
        <a:lstStyle/>
        <a:p>
          <a:endParaRPr lang="hu-HU"/>
        </a:p>
      </dgm:t>
    </dgm:pt>
    <dgm:pt modelId="{98D0975E-36B0-4511-B29A-332AD5BE423C}" type="sibTrans" cxnId="{A6D8E95A-D96E-4CD2-9407-4EC2B9F5A289}">
      <dgm:prSet/>
      <dgm:spPr/>
      <dgm:t>
        <a:bodyPr/>
        <a:lstStyle/>
        <a:p>
          <a:endParaRPr lang="hu-HU"/>
        </a:p>
      </dgm:t>
    </dgm:pt>
    <dgm:pt modelId="{DBAA9D4F-B9FA-4DDF-AC37-85A997FE416D}">
      <dgm:prSet/>
      <dgm:spPr>
        <a:solidFill>
          <a:srgbClr val="FF4F4F"/>
        </a:solidFill>
      </dgm:spPr>
      <dgm:t>
        <a:bodyPr/>
        <a:lstStyle/>
        <a:p>
          <a:pPr rtl="0"/>
          <a:r>
            <a:rPr lang="hu-HU" dirty="0" smtClean="0"/>
            <a:t>piros led felvillan</a:t>
          </a:r>
          <a:endParaRPr lang="hu-HU" dirty="0"/>
        </a:p>
      </dgm:t>
    </dgm:pt>
    <dgm:pt modelId="{A35C03A2-E9C0-4E93-880A-55D805C4B659}" type="parTrans" cxnId="{0E98677C-ABA2-473A-B638-27B3FD18263A}">
      <dgm:prSet/>
      <dgm:spPr>
        <a:ln>
          <a:solidFill>
            <a:srgbClr val="C52929"/>
          </a:solidFill>
        </a:ln>
      </dgm:spPr>
      <dgm:t>
        <a:bodyPr/>
        <a:lstStyle/>
        <a:p>
          <a:endParaRPr lang="hu-HU"/>
        </a:p>
      </dgm:t>
    </dgm:pt>
    <dgm:pt modelId="{CF03FDB6-46AF-4369-A83C-3C7A9DC0FADE}" type="sibTrans" cxnId="{0E98677C-ABA2-473A-B638-27B3FD18263A}">
      <dgm:prSet/>
      <dgm:spPr/>
      <dgm:t>
        <a:bodyPr/>
        <a:lstStyle/>
        <a:p>
          <a:endParaRPr lang="hu-HU"/>
        </a:p>
      </dgm:t>
    </dgm:pt>
    <dgm:pt modelId="{57752772-1BA6-4DB3-BDAD-76A7D0C23E34}">
      <dgm:prSet/>
      <dgm:spPr>
        <a:solidFill>
          <a:srgbClr val="FF4F4F"/>
        </a:solidFill>
      </dgm:spPr>
      <dgm:t>
        <a:bodyPr/>
        <a:lstStyle/>
        <a:p>
          <a:pPr rtl="0"/>
          <a:r>
            <a:rPr lang="hu-HU" dirty="0" smtClean="0"/>
            <a:t>„rossz” csipogás</a:t>
          </a:r>
          <a:endParaRPr lang="hu-HU" dirty="0"/>
        </a:p>
      </dgm:t>
    </dgm:pt>
    <dgm:pt modelId="{2073C9BD-E0F6-4113-A6F5-D74ACE610D18}" type="parTrans" cxnId="{981FB8DA-C01B-4A02-8930-65DF9EDB0E25}">
      <dgm:prSet/>
      <dgm:spPr>
        <a:ln>
          <a:solidFill>
            <a:srgbClr val="C52929"/>
          </a:solidFill>
        </a:ln>
      </dgm:spPr>
      <dgm:t>
        <a:bodyPr/>
        <a:lstStyle/>
        <a:p>
          <a:endParaRPr lang="hu-HU"/>
        </a:p>
      </dgm:t>
    </dgm:pt>
    <dgm:pt modelId="{20669D94-A253-4511-B932-43272D2666F0}" type="sibTrans" cxnId="{981FB8DA-C01B-4A02-8930-65DF9EDB0E25}">
      <dgm:prSet/>
      <dgm:spPr/>
      <dgm:t>
        <a:bodyPr/>
        <a:lstStyle/>
        <a:p>
          <a:endParaRPr lang="hu-HU"/>
        </a:p>
      </dgm:t>
    </dgm:pt>
    <dgm:pt modelId="{C24B8ED9-6239-4CF7-A518-98226E8F2D12}">
      <dgm:prSet/>
      <dgm:spPr>
        <a:solidFill>
          <a:srgbClr val="FF4F4F"/>
        </a:solidFill>
      </dgm:spPr>
      <dgm:t>
        <a:bodyPr/>
        <a:lstStyle/>
        <a:p>
          <a:pPr rtl="0"/>
          <a:r>
            <a:rPr lang="hu-HU" dirty="0" err="1" smtClean="0"/>
            <a:t>lcd</a:t>
          </a:r>
          <a:r>
            <a:rPr lang="hu-HU" dirty="0" smtClean="0"/>
            <a:t>: „belépés megtagadva”</a:t>
          </a:r>
          <a:endParaRPr lang="hu-HU" dirty="0"/>
        </a:p>
      </dgm:t>
    </dgm:pt>
    <dgm:pt modelId="{B72B36D3-EDD9-456D-AD6C-913AD7F5BC23}" type="parTrans" cxnId="{D8014A42-99F4-48A4-B521-90995A8D6963}">
      <dgm:prSet/>
      <dgm:spPr>
        <a:ln>
          <a:solidFill>
            <a:srgbClr val="C52929"/>
          </a:solidFill>
        </a:ln>
      </dgm:spPr>
      <dgm:t>
        <a:bodyPr/>
        <a:lstStyle/>
        <a:p>
          <a:endParaRPr lang="hu-HU"/>
        </a:p>
      </dgm:t>
    </dgm:pt>
    <dgm:pt modelId="{7C29D4D5-291C-4052-8E4A-B41AD8654EDF}" type="sibTrans" cxnId="{D8014A42-99F4-48A4-B521-90995A8D6963}">
      <dgm:prSet/>
      <dgm:spPr/>
      <dgm:t>
        <a:bodyPr/>
        <a:lstStyle/>
        <a:p>
          <a:endParaRPr lang="hu-HU"/>
        </a:p>
      </dgm:t>
    </dgm:pt>
    <dgm:pt modelId="{09CDE345-D4A2-445D-9AE3-50200A22F629}">
      <dgm:prSet/>
      <dgm:spPr>
        <a:solidFill>
          <a:srgbClr val="92D050"/>
        </a:solidFill>
      </dgm:spPr>
      <dgm:t>
        <a:bodyPr/>
        <a:lstStyle/>
        <a:p>
          <a:pPr rtl="0"/>
          <a:r>
            <a:rPr lang="hu-HU" dirty="0" smtClean="0"/>
            <a:t>„jó” csipogás</a:t>
          </a:r>
          <a:endParaRPr lang="hu-HU" dirty="0"/>
        </a:p>
      </dgm:t>
    </dgm:pt>
    <dgm:pt modelId="{DD5874DD-8D38-44AD-8A69-3031BCE55E63}" type="parTrans" cxnId="{11E88D54-15E7-430A-9689-7F77D87D9C8B}">
      <dgm:prSet/>
      <dgm:spPr>
        <a:ln>
          <a:solidFill>
            <a:srgbClr val="00B050"/>
          </a:solidFill>
        </a:ln>
      </dgm:spPr>
      <dgm:t>
        <a:bodyPr/>
        <a:lstStyle/>
        <a:p>
          <a:endParaRPr lang="hu-HU"/>
        </a:p>
      </dgm:t>
    </dgm:pt>
    <dgm:pt modelId="{C9FA568E-DAC1-4743-907D-AD575EBE05CE}" type="sibTrans" cxnId="{11E88D54-15E7-430A-9689-7F77D87D9C8B}">
      <dgm:prSet/>
      <dgm:spPr/>
      <dgm:t>
        <a:bodyPr/>
        <a:lstStyle/>
        <a:p>
          <a:endParaRPr lang="hu-HU"/>
        </a:p>
      </dgm:t>
    </dgm:pt>
    <dgm:pt modelId="{2D020A01-9789-44E9-A330-AF849502B77B}">
      <dgm:prSet/>
      <dgm:spPr>
        <a:solidFill>
          <a:srgbClr val="92D050"/>
        </a:solidFill>
      </dgm:spPr>
      <dgm:t>
        <a:bodyPr/>
        <a:lstStyle/>
        <a:p>
          <a:pPr rtl="0"/>
          <a:r>
            <a:rPr lang="hu-HU" dirty="0" smtClean="0"/>
            <a:t>zöld led felvillan</a:t>
          </a:r>
          <a:endParaRPr lang="hu-HU" dirty="0"/>
        </a:p>
      </dgm:t>
    </dgm:pt>
    <dgm:pt modelId="{EA5C2FBC-7D0A-42E8-A00F-6B4DF1CAE3F4}" type="parTrans" cxnId="{0082EF0E-5378-406B-BD31-307B5B079310}">
      <dgm:prSet/>
      <dgm:spPr>
        <a:ln>
          <a:solidFill>
            <a:srgbClr val="00B050"/>
          </a:solidFill>
        </a:ln>
      </dgm:spPr>
      <dgm:t>
        <a:bodyPr/>
        <a:lstStyle/>
        <a:p>
          <a:endParaRPr lang="hu-HU"/>
        </a:p>
      </dgm:t>
    </dgm:pt>
    <dgm:pt modelId="{E22411DB-CCA1-4638-8AA9-18BCD07402C2}" type="sibTrans" cxnId="{0082EF0E-5378-406B-BD31-307B5B079310}">
      <dgm:prSet/>
      <dgm:spPr/>
      <dgm:t>
        <a:bodyPr/>
        <a:lstStyle/>
        <a:p>
          <a:endParaRPr lang="hu-HU"/>
        </a:p>
      </dgm:t>
    </dgm:pt>
    <dgm:pt modelId="{9F3A9EFC-201E-489E-A7F1-324C82930FB0}">
      <dgm:prSet/>
      <dgm:spPr>
        <a:solidFill>
          <a:srgbClr val="92D050"/>
        </a:solidFill>
      </dgm:spPr>
      <dgm:t>
        <a:bodyPr/>
        <a:lstStyle/>
        <a:p>
          <a:r>
            <a:rPr lang="hu-HU" dirty="0" smtClean="0"/>
            <a:t>szervo motor megmozdul</a:t>
          </a:r>
          <a:endParaRPr lang="hu-HU" dirty="0"/>
        </a:p>
      </dgm:t>
    </dgm:pt>
    <dgm:pt modelId="{9F369255-0918-4EAF-A8D8-CBD7FCC9B6F7}" type="parTrans" cxnId="{9A49904E-5379-49C2-8DF3-1FDD5F830CF7}">
      <dgm:prSet/>
      <dgm:spPr>
        <a:ln>
          <a:solidFill>
            <a:srgbClr val="00B050"/>
          </a:solidFill>
        </a:ln>
      </dgm:spPr>
      <dgm:t>
        <a:bodyPr/>
        <a:lstStyle/>
        <a:p>
          <a:endParaRPr lang="hu-HU"/>
        </a:p>
      </dgm:t>
    </dgm:pt>
    <dgm:pt modelId="{A23D034C-3B12-4133-B657-61F51DDC337D}" type="sibTrans" cxnId="{9A49904E-5379-49C2-8DF3-1FDD5F830CF7}">
      <dgm:prSet/>
      <dgm:spPr/>
      <dgm:t>
        <a:bodyPr/>
        <a:lstStyle/>
        <a:p>
          <a:endParaRPr lang="hu-HU"/>
        </a:p>
      </dgm:t>
    </dgm:pt>
    <dgm:pt modelId="{BC735EE4-D5AC-4BAE-9D00-D29C35F00758}">
      <dgm:prSet/>
      <dgm:spPr>
        <a:solidFill>
          <a:srgbClr val="FF4F4F"/>
        </a:solidFill>
      </dgm:spPr>
      <dgm:t>
        <a:bodyPr/>
        <a:lstStyle/>
        <a:p>
          <a:pPr rtl="0"/>
          <a:r>
            <a:rPr lang="hu-HU" dirty="0" smtClean="0"/>
            <a:t>szervomotor nem mozdul</a:t>
          </a:r>
          <a:endParaRPr lang="hu-HU" dirty="0"/>
        </a:p>
      </dgm:t>
    </dgm:pt>
    <dgm:pt modelId="{F7348CD9-4C46-446E-958E-0FC3AA9FB15B}" type="parTrans" cxnId="{A75F5C61-7042-4713-A8D6-2A84E44985BB}">
      <dgm:prSet/>
      <dgm:spPr>
        <a:ln>
          <a:solidFill>
            <a:srgbClr val="C52929"/>
          </a:solidFill>
        </a:ln>
      </dgm:spPr>
      <dgm:t>
        <a:bodyPr/>
        <a:lstStyle/>
        <a:p>
          <a:endParaRPr lang="hu-HU"/>
        </a:p>
      </dgm:t>
    </dgm:pt>
    <dgm:pt modelId="{86C05DAE-A18A-4742-AD3A-9A5AA2EDD266}" type="sibTrans" cxnId="{A75F5C61-7042-4713-A8D6-2A84E44985BB}">
      <dgm:prSet/>
      <dgm:spPr/>
      <dgm:t>
        <a:bodyPr/>
        <a:lstStyle/>
        <a:p>
          <a:endParaRPr lang="hu-HU"/>
        </a:p>
      </dgm:t>
    </dgm:pt>
    <dgm:pt modelId="{187E7976-841A-4E87-A308-7F0663DFE3CE}">
      <dgm:prSet/>
      <dgm:spPr>
        <a:solidFill>
          <a:srgbClr val="92D050"/>
        </a:solidFill>
      </dgm:spPr>
      <dgm:t>
        <a:bodyPr/>
        <a:lstStyle/>
        <a:p>
          <a:pPr rtl="0"/>
          <a:r>
            <a:rPr lang="hu-HU" dirty="0" smtClean="0"/>
            <a:t>a zár kinyílik</a:t>
          </a:r>
          <a:endParaRPr lang="hu-HU" dirty="0"/>
        </a:p>
      </dgm:t>
    </dgm:pt>
    <dgm:pt modelId="{81986566-B6EA-471E-AA10-86DD236058C2}" type="parTrans" cxnId="{604BDBF1-2AB8-431C-9502-B2B83C0B1BD9}">
      <dgm:prSet/>
      <dgm:spPr>
        <a:ln>
          <a:solidFill>
            <a:srgbClr val="00B050"/>
          </a:solidFill>
        </a:ln>
      </dgm:spPr>
      <dgm:t>
        <a:bodyPr/>
        <a:lstStyle/>
        <a:p>
          <a:endParaRPr lang="hu-HU"/>
        </a:p>
      </dgm:t>
    </dgm:pt>
    <dgm:pt modelId="{CDBA08C2-FA78-4D1F-A05A-3AEC4CDF5667}" type="sibTrans" cxnId="{604BDBF1-2AB8-431C-9502-B2B83C0B1BD9}">
      <dgm:prSet/>
      <dgm:spPr/>
      <dgm:t>
        <a:bodyPr/>
        <a:lstStyle/>
        <a:p>
          <a:endParaRPr lang="hu-HU"/>
        </a:p>
      </dgm:t>
    </dgm:pt>
    <dgm:pt modelId="{0389A442-B637-4901-8203-6AAFE7C64B31}">
      <dgm:prSet/>
      <dgm:spPr>
        <a:solidFill>
          <a:srgbClr val="FF4F4F"/>
        </a:solidFill>
      </dgm:spPr>
      <dgm:t>
        <a:bodyPr/>
        <a:lstStyle/>
        <a:p>
          <a:pPr rtl="0"/>
          <a:r>
            <a:rPr lang="hu-HU" dirty="0" smtClean="0"/>
            <a:t>a zár bezárva marad</a:t>
          </a:r>
          <a:endParaRPr lang="hu-HU" dirty="0"/>
        </a:p>
      </dgm:t>
    </dgm:pt>
    <dgm:pt modelId="{11A55384-B225-49BB-B566-40306CE17C24}" type="parTrans" cxnId="{E1B55318-4E85-4EEF-813B-0D707D6DDFFA}">
      <dgm:prSet/>
      <dgm:spPr>
        <a:ln>
          <a:solidFill>
            <a:srgbClr val="C52929"/>
          </a:solidFill>
        </a:ln>
      </dgm:spPr>
      <dgm:t>
        <a:bodyPr/>
        <a:lstStyle/>
        <a:p>
          <a:endParaRPr lang="hu-HU"/>
        </a:p>
      </dgm:t>
    </dgm:pt>
    <dgm:pt modelId="{85D9DD0D-EFDE-49B6-960C-2FDF0C49D761}" type="sibTrans" cxnId="{E1B55318-4E85-4EEF-813B-0D707D6DDFFA}">
      <dgm:prSet/>
      <dgm:spPr/>
      <dgm:t>
        <a:bodyPr/>
        <a:lstStyle/>
        <a:p>
          <a:endParaRPr lang="hu-HU"/>
        </a:p>
      </dgm:t>
    </dgm:pt>
    <dgm:pt modelId="{F6FDF3AD-291D-42F8-A123-2999FD2D59D9}">
      <dgm:prSet/>
      <dgm:spPr>
        <a:solidFill>
          <a:srgbClr val="00B050"/>
        </a:solidFill>
      </dgm:spPr>
      <dgm:t>
        <a:bodyPr/>
        <a:lstStyle/>
        <a:p>
          <a:pPr rtl="0"/>
          <a:r>
            <a:rPr lang="hu-HU" dirty="0"/>
            <a:t>engedélyezett kártya</a:t>
          </a:r>
        </a:p>
      </dgm:t>
    </dgm:pt>
    <dgm:pt modelId="{3AFABB5D-8DC7-4124-81CC-028C87C8C88D}" type="parTrans" cxnId="{262DB394-04CF-4E9B-BC82-C69A0FA92F94}">
      <dgm:prSet/>
      <dgm:spPr>
        <a:ln>
          <a:solidFill>
            <a:srgbClr val="002060"/>
          </a:solidFill>
        </a:ln>
      </dgm:spPr>
      <dgm:t>
        <a:bodyPr/>
        <a:lstStyle/>
        <a:p>
          <a:endParaRPr lang="hu-HU"/>
        </a:p>
      </dgm:t>
    </dgm:pt>
    <dgm:pt modelId="{EDE94297-1E66-42FD-A7C1-EA9F3CD5DF04}" type="sibTrans" cxnId="{262DB394-04CF-4E9B-BC82-C69A0FA92F94}">
      <dgm:prSet/>
      <dgm:spPr/>
      <dgm:t>
        <a:bodyPr/>
        <a:lstStyle/>
        <a:p>
          <a:endParaRPr lang="hu-HU"/>
        </a:p>
      </dgm:t>
    </dgm:pt>
    <dgm:pt modelId="{FF7E49E9-2C1B-48D4-8650-06070BCFDEE5}" type="pres">
      <dgm:prSet presAssocID="{6A1FA1AC-6FB4-482C-8E6D-EB9832D47FF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7C3D847-0C79-4830-AD89-55E54BF88C73}" type="pres">
      <dgm:prSet presAssocID="{6A1FA1AC-6FB4-482C-8E6D-EB9832D47FF7}" presName="hierFlow" presStyleCnt="0"/>
      <dgm:spPr/>
    </dgm:pt>
    <dgm:pt modelId="{350AF2DD-AADF-4734-8A9B-36768D458640}" type="pres">
      <dgm:prSet presAssocID="{6A1FA1AC-6FB4-482C-8E6D-EB9832D47FF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D03C127-EFAF-44C9-9E89-A0683BA458DC}" type="pres">
      <dgm:prSet presAssocID="{D18BF674-FAF9-43AA-8757-1A2ED7EFEB71}" presName="Name17" presStyleCnt="0"/>
      <dgm:spPr/>
    </dgm:pt>
    <dgm:pt modelId="{B5BAE185-2324-4C60-A296-902CA467EC76}" type="pres">
      <dgm:prSet presAssocID="{D18BF674-FAF9-43AA-8757-1A2ED7EFEB71}" presName="level1Shape" presStyleLbl="node0" presStyleIdx="0" presStyleCnt="1" custLinFactX="-24793" custLinFactNeighborX="-100000" custLinFactNeighborY="9508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DBC8285A-9FD9-4B8E-9425-1F85C3FCA8FB}" type="pres">
      <dgm:prSet presAssocID="{D18BF674-FAF9-43AA-8757-1A2ED7EFEB71}" presName="hierChild2" presStyleCnt="0"/>
      <dgm:spPr/>
    </dgm:pt>
    <dgm:pt modelId="{0102F6DA-6573-4FE1-BB66-220DA372E105}" type="pres">
      <dgm:prSet presAssocID="{DD3F9F6E-B0DB-44A2-9302-96B8E8B8F6FB}" presName="Name25" presStyleLbl="parChTrans1D2" presStyleIdx="0" presStyleCnt="1"/>
      <dgm:spPr/>
      <dgm:t>
        <a:bodyPr/>
        <a:lstStyle/>
        <a:p>
          <a:endParaRPr lang="hu-HU"/>
        </a:p>
      </dgm:t>
    </dgm:pt>
    <dgm:pt modelId="{195EF7BC-2C90-4AF4-872F-8256DB96731D}" type="pres">
      <dgm:prSet presAssocID="{DD3F9F6E-B0DB-44A2-9302-96B8E8B8F6FB}" presName="connTx" presStyleLbl="parChTrans1D2" presStyleIdx="0" presStyleCnt="1"/>
      <dgm:spPr/>
      <dgm:t>
        <a:bodyPr/>
        <a:lstStyle/>
        <a:p>
          <a:endParaRPr lang="hu-HU"/>
        </a:p>
      </dgm:t>
    </dgm:pt>
    <dgm:pt modelId="{C257443F-30F7-4A3E-8FD1-96B197D1B75B}" type="pres">
      <dgm:prSet presAssocID="{949A669D-F8F2-4142-8CB7-5E843E180C2E}" presName="Name30" presStyleCnt="0"/>
      <dgm:spPr/>
    </dgm:pt>
    <dgm:pt modelId="{52F6BEBD-AC88-4DA8-8F64-76F9E4787D06}" type="pres">
      <dgm:prSet presAssocID="{949A669D-F8F2-4142-8CB7-5E843E180C2E}" presName="level2Shape" presStyleLbl="node2" presStyleIdx="0" presStyleCnt="1" custLinFactNeighborX="-60613" custLinFactNeighborY="9508"/>
      <dgm:spPr/>
      <dgm:t>
        <a:bodyPr/>
        <a:lstStyle/>
        <a:p>
          <a:endParaRPr lang="hu-HU"/>
        </a:p>
      </dgm:t>
    </dgm:pt>
    <dgm:pt modelId="{5E6110ED-6D1B-4B2A-8E77-C3F4F40789F9}" type="pres">
      <dgm:prSet presAssocID="{949A669D-F8F2-4142-8CB7-5E843E180C2E}" presName="hierChild3" presStyleCnt="0"/>
      <dgm:spPr/>
    </dgm:pt>
    <dgm:pt modelId="{9848D403-D405-4CE1-9F05-054F4A518834}" type="pres">
      <dgm:prSet presAssocID="{3AFABB5D-8DC7-4124-81CC-028C87C8C88D}" presName="Name25" presStyleLbl="parChTrans1D3" presStyleIdx="0" presStyleCnt="2"/>
      <dgm:spPr/>
      <dgm:t>
        <a:bodyPr/>
        <a:lstStyle/>
        <a:p>
          <a:endParaRPr lang="hu-HU"/>
        </a:p>
      </dgm:t>
    </dgm:pt>
    <dgm:pt modelId="{535E2F01-2AC5-438F-8A00-89EBCD474BC7}" type="pres">
      <dgm:prSet presAssocID="{3AFABB5D-8DC7-4124-81CC-028C87C8C88D}" presName="connTx" presStyleLbl="parChTrans1D3" presStyleIdx="0" presStyleCnt="2"/>
      <dgm:spPr/>
      <dgm:t>
        <a:bodyPr/>
        <a:lstStyle/>
        <a:p>
          <a:endParaRPr lang="hu-HU"/>
        </a:p>
      </dgm:t>
    </dgm:pt>
    <dgm:pt modelId="{EB119ED9-5E7C-4C20-AF5E-832329256029}" type="pres">
      <dgm:prSet presAssocID="{F6FDF3AD-291D-42F8-A123-2999FD2D59D9}" presName="Name30" presStyleCnt="0"/>
      <dgm:spPr/>
    </dgm:pt>
    <dgm:pt modelId="{85831DFE-388B-4E86-A0E5-44201E115B96}" type="pres">
      <dgm:prSet presAssocID="{F6FDF3AD-291D-42F8-A123-2999FD2D59D9}" presName="level2Shape" presStyleLbl="node3" presStyleIdx="0" presStyleCnt="2" custLinFactNeighborX="-79976" custLinFactNeighborY="96710"/>
      <dgm:spPr/>
      <dgm:t>
        <a:bodyPr/>
        <a:lstStyle/>
        <a:p>
          <a:endParaRPr lang="hu-HU"/>
        </a:p>
      </dgm:t>
    </dgm:pt>
    <dgm:pt modelId="{A2187524-F142-4768-A6B3-8BBAE33C0E02}" type="pres">
      <dgm:prSet presAssocID="{F6FDF3AD-291D-42F8-A123-2999FD2D59D9}" presName="hierChild3" presStyleCnt="0"/>
      <dgm:spPr/>
    </dgm:pt>
    <dgm:pt modelId="{3F4F0511-5AC4-49DB-8889-A0548452BBB8}" type="pres">
      <dgm:prSet presAssocID="{EA5C2FBC-7D0A-42E8-A00F-6B4DF1CAE3F4}" presName="Name25" presStyleLbl="parChTrans1D4" presStyleIdx="0" presStyleCnt="10"/>
      <dgm:spPr/>
      <dgm:t>
        <a:bodyPr/>
        <a:lstStyle/>
        <a:p>
          <a:endParaRPr lang="hu-HU"/>
        </a:p>
      </dgm:t>
    </dgm:pt>
    <dgm:pt modelId="{946ACE44-4C05-456E-A0D3-BBA565F07824}" type="pres">
      <dgm:prSet presAssocID="{EA5C2FBC-7D0A-42E8-A00F-6B4DF1CAE3F4}" presName="connTx" presStyleLbl="parChTrans1D4" presStyleIdx="0" presStyleCnt="10"/>
      <dgm:spPr/>
      <dgm:t>
        <a:bodyPr/>
        <a:lstStyle/>
        <a:p>
          <a:endParaRPr lang="hu-HU"/>
        </a:p>
      </dgm:t>
    </dgm:pt>
    <dgm:pt modelId="{8C6D885B-22A3-46E2-8E29-E71425471178}" type="pres">
      <dgm:prSet presAssocID="{2D020A01-9789-44E9-A330-AF849502B77B}" presName="Name30" presStyleCnt="0"/>
      <dgm:spPr/>
    </dgm:pt>
    <dgm:pt modelId="{C4C05EA1-C466-4F53-B94F-768DCA0EBFE9}" type="pres">
      <dgm:prSet presAssocID="{2D020A01-9789-44E9-A330-AF849502B77B}" presName="level2Shape" presStyleLbl="node4" presStyleIdx="0" presStyleCnt="10"/>
      <dgm:spPr/>
      <dgm:t>
        <a:bodyPr/>
        <a:lstStyle/>
        <a:p>
          <a:endParaRPr lang="hu-HU"/>
        </a:p>
      </dgm:t>
    </dgm:pt>
    <dgm:pt modelId="{950D292D-9CEE-400D-A8A7-D2E48C35CD27}" type="pres">
      <dgm:prSet presAssocID="{2D020A01-9789-44E9-A330-AF849502B77B}" presName="hierChild3" presStyleCnt="0"/>
      <dgm:spPr/>
    </dgm:pt>
    <dgm:pt modelId="{9F33C79D-49EC-44D6-B868-C9C9419A395D}" type="pres">
      <dgm:prSet presAssocID="{B1B97814-7DB2-48AA-A92E-AEBFB5B9B244}" presName="Name25" presStyleLbl="parChTrans1D4" presStyleIdx="1" presStyleCnt="10"/>
      <dgm:spPr/>
      <dgm:t>
        <a:bodyPr/>
        <a:lstStyle/>
        <a:p>
          <a:endParaRPr lang="hu-HU"/>
        </a:p>
      </dgm:t>
    </dgm:pt>
    <dgm:pt modelId="{BFB8D461-F971-44F7-ABD7-4874D7B619C0}" type="pres">
      <dgm:prSet presAssocID="{B1B97814-7DB2-48AA-A92E-AEBFB5B9B244}" presName="connTx" presStyleLbl="parChTrans1D4" presStyleIdx="1" presStyleCnt="10"/>
      <dgm:spPr/>
      <dgm:t>
        <a:bodyPr/>
        <a:lstStyle/>
        <a:p>
          <a:endParaRPr lang="hu-HU"/>
        </a:p>
      </dgm:t>
    </dgm:pt>
    <dgm:pt modelId="{657B4E16-7851-4048-AF08-B6CF8527EDE0}" type="pres">
      <dgm:prSet presAssocID="{1A3FDC64-E727-4A9B-8F19-82D7068D33FD}" presName="Name30" presStyleCnt="0"/>
      <dgm:spPr/>
    </dgm:pt>
    <dgm:pt modelId="{2D74B61D-A112-4594-B6B3-594EAF9A2E48}" type="pres">
      <dgm:prSet presAssocID="{1A3FDC64-E727-4A9B-8F19-82D7068D33FD}" presName="level2Shape" presStyleLbl="node4" presStyleIdx="1" presStyleCnt="10"/>
      <dgm:spPr/>
      <dgm:t>
        <a:bodyPr/>
        <a:lstStyle/>
        <a:p>
          <a:endParaRPr lang="hu-HU"/>
        </a:p>
      </dgm:t>
    </dgm:pt>
    <dgm:pt modelId="{B519496E-432E-42DA-B56E-74CDDCA88557}" type="pres">
      <dgm:prSet presAssocID="{1A3FDC64-E727-4A9B-8F19-82D7068D33FD}" presName="hierChild3" presStyleCnt="0"/>
      <dgm:spPr/>
    </dgm:pt>
    <dgm:pt modelId="{D610415F-065F-4B64-91CA-EAE461EEF9A8}" type="pres">
      <dgm:prSet presAssocID="{DD5874DD-8D38-44AD-8A69-3031BCE55E63}" presName="Name25" presStyleLbl="parChTrans1D4" presStyleIdx="2" presStyleCnt="10"/>
      <dgm:spPr/>
      <dgm:t>
        <a:bodyPr/>
        <a:lstStyle/>
        <a:p>
          <a:endParaRPr lang="hu-HU"/>
        </a:p>
      </dgm:t>
    </dgm:pt>
    <dgm:pt modelId="{E04331C4-63F7-46C3-90EC-1C51997DDF3B}" type="pres">
      <dgm:prSet presAssocID="{DD5874DD-8D38-44AD-8A69-3031BCE55E63}" presName="connTx" presStyleLbl="parChTrans1D4" presStyleIdx="2" presStyleCnt="10"/>
      <dgm:spPr/>
      <dgm:t>
        <a:bodyPr/>
        <a:lstStyle/>
        <a:p>
          <a:endParaRPr lang="hu-HU"/>
        </a:p>
      </dgm:t>
    </dgm:pt>
    <dgm:pt modelId="{45C23768-879B-4369-8D4A-94E8A597A625}" type="pres">
      <dgm:prSet presAssocID="{09CDE345-D4A2-445D-9AE3-50200A22F629}" presName="Name30" presStyleCnt="0"/>
      <dgm:spPr/>
    </dgm:pt>
    <dgm:pt modelId="{21AB7E3B-1E75-4A89-BB07-BB33F0B772F0}" type="pres">
      <dgm:prSet presAssocID="{09CDE345-D4A2-445D-9AE3-50200A22F629}" presName="level2Shape" presStyleLbl="node4" presStyleIdx="2" presStyleCnt="10"/>
      <dgm:spPr/>
      <dgm:t>
        <a:bodyPr/>
        <a:lstStyle/>
        <a:p>
          <a:endParaRPr lang="hu-HU"/>
        </a:p>
      </dgm:t>
    </dgm:pt>
    <dgm:pt modelId="{AB208891-43D8-4BC9-9EFD-39DF8984F399}" type="pres">
      <dgm:prSet presAssocID="{09CDE345-D4A2-445D-9AE3-50200A22F629}" presName="hierChild3" presStyleCnt="0"/>
      <dgm:spPr/>
    </dgm:pt>
    <dgm:pt modelId="{530738C4-371B-4D62-8606-0A14C0F10C39}" type="pres">
      <dgm:prSet presAssocID="{9F369255-0918-4EAF-A8D8-CBD7FCC9B6F7}" presName="Name25" presStyleLbl="parChTrans1D4" presStyleIdx="3" presStyleCnt="10"/>
      <dgm:spPr/>
      <dgm:t>
        <a:bodyPr/>
        <a:lstStyle/>
        <a:p>
          <a:endParaRPr lang="hu-HU"/>
        </a:p>
      </dgm:t>
    </dgm:pt>
    <dgm:pt modelId="{D8DAF0DF-D4CF-4F6A-AC70-A4C891CF231A}" type="pres">
      <dgm:prSet presAssocID="{9F369255-0918-4EAF-A8D8-CBD7FCC9B6F7}" presName="connTx" presStyleLbl="parChTrans1D4" presStyleIdx="3" presStyleCnt="10"/>
      <dgm:spPr/>
      <dgm:t>
        <a:bodyPr/>
        <a:lstStyle/>
        <a:p>
          <a:endParaRPr lang="hu-HU"/>
        </a:p>
      </dgm:t>
    </dgm:pt>
    <dgm:pt modelId="{5D596681-E18D-42D8-8093-DC978E940CCC}" type="pres">
      <dgm:prSet presAssocID="{9F3A9EFC-201E-489E-A7F1-324C82930FB0}" presName="Name30" presStyleCnt="0"/>
      <dgm:spPr/>
    </dgm:pt>
    <dgm:pt modelId="{631A0AFA-EB3E-4901-882B-C20309B36BE5}" type="pres">
      <dgm:prSet presAssocID="{9F3A9EFC-201E-489E-A7F1-324C82930FB0}" presName="level2Shape" presStyleLbl="node4" presStyleIdx="3" presStyleCnt="10"/>
      <dgm:spPr/>
      <dgm:t>
        <a:bodyPr/>
        <a:lstStyle/>
        <a:p>
          <a:endParaRPr lang="hu-HU"/>
        </a:p>
      </dgm:t>
    </dgm:pt>
    <dgm:pt modelId="{21D3FB9D-AD38-4338-8913-F03F35B4270D}" type="pres">
      <dgm:prSet presAssocID="{9F3A9EFC-201E-489E-A7F1-324C82930FB0}" presName="hierChild3" presStyleCnt="0"/>
      <dgm:spPr/>
    </dgm:pt>
    <dgm:pt modelId="{0DBBED8E-E154-4A46-A006-AB4650F375E6}" type="pres">
      <dgm:prSet presAssocID="{81986566-B6EA-471E-AA10-86DD236058C2}" presName="Name25" presStyleLbl="parChTrans1D4" presStyleIdx="4" presStyleCnt="10"/>
      <dgm:spPr/>
      <dgm:t>
        <a:bodyPr/>
        <a:lstStyle/>
        <a:p>
          <a:endParaRPr lang="hu-HU"/>
        </a:p>
      </dgm:t>
    </dgm:pt>
    <dgm:pt modelId="{6732CA78-25E9-4A63-8E7B-09FFFF5AB764}" type="pres">
      <dgm:prSet presAssocID="{81986566-B6EA-471E-AA10-86DD236058C2}" presName="connTx" presStyleLbl="parChTrans1D4" presStyleIdx="4" presStyleCnt="10"/>
      <dgm:spPr/>
      <dgm:t>
        <a:bodyPr/>
        <a:lstStyle/>
        <a:p>
          <a:endParaRPr lang="hu-HU"/>
        </a:p>
      </dgm:t>
    </dgm:pt>
    <dgm:pt modelId="{FBC2AAB7-AE17-44E2-AF68-A7CFB3E46EED}" type="pres">
      <dgm:prSet presAssocID="{187E7976-841A-4E87-A308-7F0663DFE3CE}" presName="Name30" presStyleCnt="0"/>
      <dgm:spPr/>
    </dgm:pt>
    <dgm:pt modelId="{4C6E5A2D-5AE3-4FFC-B07A-5D0E6BE2749C}" type="pres">
      <dgm:prSet presAssocID="{187E7976-841A-4E87-A308-7F0663DFE3CE}" presName="level2Shape" presStyleLbl="node4" presStyleIdx="4" presStyleCnt="10"/>
      <dgm:spPr/>
      <dgm:t>
        <a:bodyPr/>
        <a:lstStyle/>
        <a:p>
          <a:endParaRPr lang="hu-HU"/>
        </a:p>
      </dgm:t>
    </dgm:pt>
    <dgm:pt modelId="{EE94CC54-2BE5-4205-A4B3-1EABFAF1FC2D}" type="pres">
      <dgm:prSet presAssocID="{187E7976-841A-4E87-A308-7F0663DFE3CE}" presName="hierChild3" presStyleCnt="0"/>
      <dgm:spPr/>
    </dgm:pt>
    <dgm:pt modelId="{AAEB28EA-3A35-4F78-BD0F-B0FEB33582C3}" type="pres">
      <dgm:prSet presAssocID="{ED59CC51-2F7C-4044-8DD7-0C7F2659DAFC}" presName="Name25" presStyleLbl="parChTrans1D3" presStyleIdx="1" presStyleCnt="2"/>
      <dgm:spPr/>
      <dgm:t>
        <a:bodyPr/>
        <a:lstStyle/>
        <a:p>
          <a:endParaRPr lang="hu-HU"/>
        </a:p>
      </dgm:t>
    </dgm:pt>
    <dgm:pt modelId="{BDE006B0-EF9B-4BE3-836F-AEE53D32C441}" type="pres">
      <dgm:prSet presAssocID="{ED59CC51-2F7C-4044-8DD7-0C7F2659DAFC}" presName="connTx" presStyleLbl="parChTrans1D3" presStyleIdx="1" presStyleCnt="2"/>
      <dgm:spPr/>
      <dgm:t>
        <a:bodyPr/>
        <a:lstStyle/>
        <a:p>
          <a:endParaRPr lang="hu-HU"/>
        </a:p>
      </dgm:t>
    </dgm:pt>
    <dgm:pt modelId="{444A2D1A-8DD1-4D92-A7D3-6DB3F2F910FB}" type="pres">
      <dgm:prSet presAssocID="{AFBBD1AE-AC92-4FCA-BE17-FAB00C6D871D}" presName="Name30" presStyleCnt="0"/>
      <dgm:spPr/>
    </dgm:pt>
    <dgm:pt modelId="{FD26AD8D-2589-4E30-BBD8-3C9C1677B2AB}" type="pres">
      <dgm:prSet presAssocID="{AFBBD1AE-AC92-4FCA-BE17-FAB00C6D871D}" presName="level2Shape" presStyleLbl="node3" presStyleIdx="1" presStyleCnt="2" custLinFactNeighborX="-77599" custLinFactNeighborY="-78441"/>
      <dgm:spPr/>
      <dgm:t>
        <a:bodyPr/>
        <a:lstStyle/>
        <a:p>
          <a:endParaRPr lang="hu-HU"/>
        </a:p>
      </dgm:t>
    </dgm:pt>
    <dgm:pt modelId="{DA9D8FB2-89D0-47A7-BF30-74D04A53FB9B}" type="pres">
      <dgm:prSet presAssocID="{AFBBD1AE-AC92-4FCA-BE17-FAB00C6D871D}" presName="hierChild3" presStyleCnt="0"/>
      <dgm:spPr/>
    </dgm:pt>
    <dgm:pt modelId="{F4F14F48-CD42-4228-9837-20E9B082D0FE}" type="pres">
      <dgm:prSet presAssocID="{A35C03A2-E9C0-4E93-880A-55D805C4B659}" presName="Name25" presStyleLbl="parChTrans1D4" presStyleIdx="5" presStyleCnt="10"/>
      <dgm:spPr/>
      <dgm:t>
        <a:bodyPr/>
        <a:lstStyle/>
        <a:p>
          <a:endParaRPr lang="hu-HU"/>
        </a:p>
      </dgm:t>
    </dgm:pt>
    <dgm:pt modelId="{22C4EB06-EFE4-4C59-8133-83949153D748}" type="pres">
      <dgm:prSet presAssocID="{A35C03A2-E9C0-4E93-880A-55D805C4B659}" presName="connTx" presStyleLbl="parChTrans1D4" presStyleIdx="5" presStyleCnt="10"/>
      <dgm:spPr/>
      <dgm:t>
        <a:bodyPr/>
        <a:lstStyle/>
        <a:p>
          <a:endParaRPr lang="hu-HU"/>
        </a:p>
      </dgm:t>
    </dgm:pt>
    <dgm:pt modelId="{451745AC-7D77-4BCD-91B4-EE2907F92DD4}" type="pres">
      <dgm:prSet presAssocID="{DBAA9D4F-B9FA-4DDF-AC37-85A997FE416D}" presName="Name30" presStyleCnt="0"/>
      <dgm:spPr/>
    </dgm:pt>
    <dgm:pt modelId="{BD3BEB4D-42CB-4151-8C89-AE9013096F6F}" type="pres">
      <dgm:prSet presAssocID="{DBAA9D4F-B9FA-4DDF-AC37-85A997FE416D}" presName="level2Shape" presStyleLbl="node4" presStyleIdx="5" presStyleCnt="10"/>
      <dgm:spPr/>
      <dgm:t>
        <a:bodyPr/>
        <a:lstStyle/>
        <a:p>
          <a:endParaRPr lang="hu-HU"/>
        </a:p>
      </dgm:t>
    </dgm:pt>
    <dgm:pt modelId="{9294CC2A-2636-445B-956C-9287B1463F05}" type="pres">
      <dgm:prSet presAssocID="{DBAA9D4F-B9FA-4DDF-AC37-85A997FE416D}" presName="hierChild3" presStyleCnt="0"/>
      <dgm:spPr/>
    </dgm:pt>
    <dgm:pt modelId="{40245A53-91C3-495F-BA9C-A6B362C99573}" type="pres">
      <dgm:prSet presAssocID="{B72B36D3-EDD9-456D-AD6C-913AD7F5BC23}" presName="Name25" presStyleLbl="parChTrans1D4" presStyleIdx="6" presStyleCnt="10"/>
      <dgm:spPr/>
      <dgm:t>
        <a:bodyPr/>
        <a:lstStyle/>
        <a:p>
          <a:endParaRPr lang="hu-HU"/>
        </a:p>
      </dgm:t>
    </dgm:pt>
    <dgm:pt modelId="{F20D8254-645D-4E86-BAA0-E0DAD3282CFD}" type="pres">
      <dgm:prSet presAssocID="{B72B36D3-EDD9-456D-AD6C-913AD7F5BC23}" presName="connTx" presStyleLbl="parChTrans1D4" presStyleIdx="6" presStyleCnt="10"/>
      <dgm:spPr/>
      <dgm:t>
        <a:bodyPr/>
        <a:lstStyle/>
        <a:p>
          <a:endParaRPr lang="hu-HU"/>
        </a:p>
      </dgm:t>
    </dgm:pt>
    <dgm:pt modelId="{BC6F6BD5-3FA4-4B2D-B53B-11FC4993EDA8}" type="pres">
      <dgm:prSet presAssocID="{C24B8ED9-6239-4CF7-A518-98226E8F2D12}" presName="Name30" presStyleCnt="0"/>
      <dgm:spPr/>
    </dgm:pt>
    <dgm:pt modelId="{F47351EE-F2FC-440F-B1EC-A157D75F3665}" type="pres">
      <dgm:prSet presAssocID="{C24B8ED9-6239-4CF7-A518-98226E8F2D12}" presName="level2Shape" presStyleLbl="node4" presStyleIdx="6" presStyleCnt="10"/>
      <dgm:spPr/>
      <dgm:t>
        <a:bodyPr/>
        <a:lstStyle/>
        <a:p>
          <a:endParaRPr lang="hu-HU"/>
        </a:p>
      </dgm:t>
    </dgm:pt>
    <dgm:pt modelId="{2C2CB997-4B27-4306-AEAF-758463C67DB9}" type="pres">
      <dgm:prSet presAssocID="{C24B8ED9-6239-4CF7-A518-98226E8F2D12}" presName="hierChild3" presStyleCnt="0"/>
      <dgm:spPr/>
    </dgm:pt>
    <dgm:pt modelId="{46925EBD-9C7D-468D-A7C3-D80443075024}" type="pres">
      <dgm:prSet presAssocID="{2073C9BD-E0F6-4113-A6F5-D74ACE610D18}" presName="Name25" presStyleLbl="parChTrans1D4" presStyleIdx="7" presStyleCnt="10"/>
      <dgm:spPr/>
      <dgm:t>
        <a:bodyPr/>
        <a:lstStyle/>
        <a:p>
          <a:endParaRPr lang="hu-HU"/>
        </a:p>
      </dgm:t>
    </dgm:pt>
    <dgm:pt modelId="{CEB9552B-C0A7-4BB7-B465-C7F63D649C8E}" type="pres">
      <dgm:prSet presAssocID="{2073C9BD-E0F6-4113-A6F5-D74ACE610D18}" presName="connTx" presStyleLbl="parChTrans1D4" presStyleIdx="7" presStyleCnt="10"/>
      <dgm:spPr/>
      <dgm:t>
        <a:bodyPr/>
        <a:lstStyle/>
        <a:p>
          <a:endParaRPr lang="hu-HU"/>
        </a:p>
      </dgm:t>
    </dgm:pt>
    <dgm:pt modelId="{F8EABB31-2D33-4716-81E4-7FCD004D7070}" type="pres">
      <dgm:prSet presAssocID="{57752772-1BA6-4DB3-BDAD-76A7D0C23E34}" presName="Name30" presStyleCnt="0"/>
      <dgm:spPr/>
    </dgm:pt>
    <dgm:pt modelId="{4F678F6C-B28F-4CD7-8932-89ED57ED58F2}" type="pres">
      <dgm:prSet presAssocID="{57752772-1BA6-4DB3-BDAD-76A7D0C23E34}" presName="level2Shape" presStyleLbl="node4" presStyleIdx="7" presStyleCnt="10"/>
      <dgm:spPr/>
      <dgm:t>
        <a:bodyPr/>
        <a:lstStyle/>
        <a:p>
          <a:endParaRPr lang="hu-HU"/>
        </a:p>
      </dgm:t>
    </dgm:pt>
    <dgm:pt modelId="{7580A25F-E9AA-4E72-BCB3-A71CCD1D0F22}" type="pres">
      <dgm:prSet presAssocID="{57752772-1BA6-4DB3-BDAD-76A7D0C23E34}" presName="hierChild3" presStyleCnt="0"/>
      <dgm:spPr/>
    </dgm:pt>
    <dgm:pt modelId="{5407F86E-7273-4D52-BB8B-4E13EA52BEF2}" type="pres">
      <dgm:prSet presAssocID="{F7348CD9-4C46-446E-958E-0FC3AA9FB15B}" presName="Name25" presStyleLbl="parChTrans1D4" presStyleIdx="8" presStyleCnt="10"/>
      <dgm:spPr/>
      <dgm:t>
        <a:bodyPr/>
        <a:lstStyle/>
        <a:p>
          <a:endParaRPr lang="hu-HU"/>
        </a:p>
      </dgm:t>
    </dgm:pt>
    <dgm:pt modelId="{91810464-16C7-4165-BD02-FE35C16CA1F5}" type="pres">
      <dgm:prSet presAssocID="{F7348CD9-4C46-446E-958E-0FC3AA9FB15B}" presName="connTx" presStyleLbl="parChTrans1D4" presStyleIdx="8" presStyleCnt="10"/>
      <dgm:spPr/>
      <dgm:t>
        <a:bodyPr/>
        <a:lstStyle/>
        <a:p>
          <a:endParaRPr lang="hu-HU"/>
        </a:p>
      </dgm:t>
    </dgm:pt>
    <dgm:pt modelId="{5A07E40F-0779-43B8-9A2B-5F54EA2637F3}" type="pres">
      <dgm:prSet presAssocID="{BC735EE4-D5AC-4BAE-9D00-D29C35F00758}" presName="Name30" presStyleCnt="0"/>
      <dgm:spPr/>
    </dgm:pt>
    <dgm:pt modelId="{617D4B3F-3A53-4534-A1C1-D67737E309B2}" type="pres">
      <dgm:prSet presAssocID="{BC735EE4-D5AC-4BAE-9D00-D29C35F00758}" presName="level2Shape" presStyleLbl="node4" presStyleIdx="8" presStyleCnt="10"/>
      <dgm:spPr/>
      <dgm:t>
        <a:bodyPr/>
        <a:lstStyle/>
        <a:p>
          <a:endParaRPr lang="hu-HU"/>
        </a:p>
      </dgm:t>
    </dgm:pt>
    <dgm:pt modelId="{E0EDD756-2CD8-4F9E-AAF2-8C0659A1C5B3}" type="pres">
      <dgm:prSet presAssocID="{BC735EE4-D5AC-4BAE-9D00-D29C35F00758}" presName="hierChild3" presStyleCnt="0"/>
      <dgm:spPr/>
    </dgm:pt>
    <dgm:pt modelId="{3CF3AAB9-43E2-4472-8E5B-9827270A41A1}" type="pres">
      <dgm:prSet presAssocID="{11A55384-B225-49BB-B566-40306CE17C24}" presName="Name25" presStyleLbl="parChTrans1D4" presStyleIdx="9" presStyleCnt="10"/>
      <dgm:spPr/>
      <dgm:t>
        <a:bodyPr/>
        <a:lstStyle/>
        <a:p>
          <a:endParaRPr lang="hu-HU"/>
        </a:p>
      </dgm:t>
    </dgm:pt>
    <dgm:pt modelId="{FD75437B-4249-4245-9C9B-DE7F36ABFA24}" type="pres">
      <dgm:prSet presAssocID="{11A55384-B225-49BB-B566-40306CE17C24}" presName="connTx" presStyleLbl="parChTrans1D4" presStyleIdx="9" presStyleCnt="10"/>
      <dgm:spPr/>
      <dgm:t>
        <a:bodyPr/>
        <a:lstStyle/>
        <a:p>
          <a:endParaRPr lang="hu-HU"/>
        </a:p>
      </dgm:t>
    </dgm:pt>
    <dgm:pt modelId="{D9CF7288-B9AE-46EE-A919-D80B716F2F1C}" type="pres">
      <dgm:prSet presAssocID="{0389A442-B637-4901-8203-6AAFE7C64B31}" presName="Name30" presStyleCnt="0"/>
      <dgm:spPr/>
    </dgm:pt>
    <dgm:pt modelId="{A4E9C7BB-A7B6-474F-8402-CFD9670F8885}" type="pres">
      <dgm:prSet presAssocID="{0389A442-B637-4901-8203-6AAFE7C64B31}" presName="level2Shape" presStyleLbl="node4" presStyleIdx="9" presStyleCnt="10"/>
      <dgm:spPr/>
      <dgm:t>
        <a:bodyPr/>
        <a:lstStyle/>
        <a:p>
          <a:endParaRPr lang="hu-HU"/>
        </a:p>
      </dgm:t>
    </dgm:pt>
    <dgm:pt modelId="{5B009AF1-89CB-454B-9942-2428337F607D}" type="pres">
      <dgm:prSet presAssocID="{0389A442-B637-4901-8203-6AAFE7C64B31}" presName="hierChild3" presStyleCnt="0"/>
      <dgm:spPr/>
    </dgm:pt>
    <dgm:pt modelId="{34E00E31-F0D1-4235-B635-C5F434F2643B}" type="pres">
      <dgm:prSet presAssocID="{6A1FA1AC-6FB4-482C-8E6D-EB9832D47FF7}" presName="bgShapesFlow" presStyleCnt="0"/>
      <dgm:spPr/>
    </dgm:pt>
  </dgm:ptLst>
  <dgm:cxnLst>
    <dgm:cxn modelId="{077048B8-2E58-4490-A719-FA1ABC3084AA}" type="presOf" srcId="{6A1FA1AC-6FB4-482C-8E6D-EB9832D47FF7}" destId="{FF7E49E9-2C1B-48D4-8650-06070BCFDEE5}" srcOrd="0" destOrd="0" presId="urn:microsoft.com/office/officeart/2005/8/layout/hierarchy5"/>
    <dgm:cxn modelId="{41EF9C52-0EBD-4E31-A551-E2D5253852FA}" type="presOf" srcId="{11A55384-B225-49BB-B566-40306CE17C24}" destId="{FD75437B-4249-4245-9C9B-DE7F36ABFA24}" srcOrd="1" destOrd="0" presId="urn:microsoft.com/office/officeart/2005/8/layout/hierarchy5"/>
    <dgm:cxn modelId="{6CF0245F-045D-4D49-B07F-4BCF4A545307}" type="presOf" srcId="{81986566-B6EA-471E-AA10-86DD236058C2}" destId="{6732CA78-25E9-4A63-8E7B-09FFFF5AB764}" srcOrd="1" destOrd="0" presId="urn:microsoft.com/office/officeart/2005/8/layout/hierarchy5"/>
    <dgm:cxn modelId="{54B271E7-145C-4E06-8F7C-4F2DF3039A5B}" type="presOf" srcId="{DD5874DD-8D38-44AD-8A69-3031BCE55E63}" destId="{E04331C4-63F7-46C3-90EC-1C51997DDF3B}" srcOrd="1" destOrd="0" presId="urn:microsoft.com/office/officeart/2005/8/layout/hierarchy5"/>
    <dgm:cxn modelId="{D8014A42-99F4-48A4-B521-90995A8D6963}" srcId="{AFBBD1AE-AC92-4FCA-BE17-FAB00C6D871D}" destId="{C24B8ED9-6239-4CF7-A518-98226E8F2D12}" srcOrd="1" destOrd="0" parTransId="{B72B36D3-EDD9-456D-AD6C-913AD7F5BC23}" sibTransId="{7C29D4D5-291C-4052-8E4A-B41AD8654EDF}"/>
    <dgm:cxn modelId="{F05D3629-695E-48FD-9449-6499392CF4D7}" type="presOf" srcId="{DD3F9F6E-B0DB-44A2-9302-96B8E8B8F6FB}" destId="{0102F6DA-6573-4FE1-BB66-220DA372E105}" srcOrd="0" destOrd="0" presId="urn:microsoft.com/office/officeart/2005/8/layout/hierarchy5"/>
    <dgm:cxn modelId="{397BB5B0-EABE-4C7A-B96E-547A5168C156}" type="presOf" srcId="{D18BF674-FAF9-43AA-8757-1A2ED7EFEB71}" destId="{B5BAE185-2324-4C60-A296-902CA467EC76}" srcOrd="0" destOrd="0" presId="urn:microsoft.com/office/officeart/2005/8/layout/hierarchy5"/>
    <dgm:cxn modelId="{59DB8460-7603-4E5F-A434-007048A82657}" type="presOf" srcId="{0389A442-B637-4901-8203-6AAFE7C64B31}" destId="{A4E9C7BB-A7B6-474F-8402-CFD9670F8885}" srcOrd="0" destOrd="0" presId="urn:microsoft.com/office/officeart/2005/8/layout/hierarchy5"/>
    <dgm:cxn modelId="{3412638B-D4EE-4788-B6E6-47B683392BCB}" type="presOf" srcId="{EA5C2FBC-7D0A-42E8-A00F-6B4DF1CAE3F4}" destId="{3F4F0511-5AC4-49DB-8889-A0548452BBB8}" srcOrd="0" destOrd="0" presId="urn:microsoft.com/office/officeart/2005/8/layout/hierarchy5"/>
    <dgm:cxn modelId="{C870E0E3-5CF9-4CB4-B9A2-ACFA7DF0D505}" type="presOf" srcId="{DD3F9F6E-B0DB-44A2-9302-96B8E8B8F6FB}" destId="{195EF7BC-2C90-4AF4-872F-8256DB96731D}" srcOrd="1" destOrd="0" presId="urn:microsoft.com/office/officeart/2005/8/layout/hierarchy5"/>
    <dgm:cxn modelId="{11E88D54-15E7-430A-9689-7F77D87D9C8B}" srcId="{F6FDF3AD-291D-42F8-A123-2999FD2D59D9}" destId="{09CDE345-D4A2-445D-9AE3-50200A22F629}" srcOrd="2" destOrd="0" parTransId="{DD5874DD-8D38-44AD-8A69-3031BCE55E63}" sibTransId="{C9FA568E-DAC1-4743-907D-AD575EBE05CE}"/>
    <dgm:cxn modelId="{22A554C1-DC6D-415B-B0A9-F0B626A14559}" type="presOf" srcId="{09CDE345-D4A2-445D-9AE3-50200A22F629}" destId="{21AB7E3B-1E75-4A89-BB07-BB33F0B772F0}" srcOrd="0" destOrd="0" presId="urn:microsoft.com/office/officeart/2005/8/layout/hierarchy5"/>
    <dgm:cxn modelId="{BC83EBFE-B7D9-4018-97C3-6DEC72217712}" type="presOf" srcId="{A35C03A2-E9C0-4E93-880A-55D805C4B659}" destId="{22C4EB06-EFE4-4C59-8133-83949153D748}" srcOrd="1" destOrd="0" presId="urn:microsoft.com/office/officeart/2005/8/layout/hierarchy5"/>
    <dgm:cxn modelId="{E9F46AF2-514C-4554-9307-9C135B08D517}" type="presOf" srcId="{3AFABB5D-8DC7-4124-81CC-028C87C8C88D}" destId="{9848D403-D405-4CE1-9F05-054F4A518834}" srcOrd="0" destOrd="0" presId="urn:microsoft.com/office/officeart/2005/8/layout/hierarchy5"/>
    <dgm:cxn modelId="{EA5241B7-2D3F-4F11-824F-19EA7B6EDFF0}" type="presOf" srcId="{9F3A9EFC-201E-489E-A7F1-324C82930FB0}" destId="{631A0AFA-EB3E-4901-882B-C20309B36BE5}" srcOrd="0" destOrd="0" presId="urn:microsoft.com/office/officeart/2005/8/layout/hierarchy5"/>
    <dgm:cxn modelId="{E1B55318-4E85-4EEF-813B-0D707D6DDFFA}" srcId="{AFBBD1AE-AC92-4FCA-BE17-FAB00C6D871D}" destId="{0389A442-B637-4901-8203-6AAFE7C64B31}" srcOrd="4" destOrd="0" parTransId="{11A55384-B225-49BB-B566-40306CE17C24}" sibTransId="{85D9DD0D-EFDE-49B6-960C-2FDF0C49D761}"/>
    <dgm:cxn modelId="{A77482CC-70D3-4FE5-B3FC-B95DBCBCE0CD}" type="presOf" srcId="{EA5C2FBC-7D0A-42E8-A00F-6B4DF1CAE3F4}" destId="{946ACE44-4C05-456E-A0D3-BBA565F07824}" srcOrd="1" destOrd="0" presId="urn:microsoft.com/office/officeart/2005/8/layout/hierarchy5"/>
    <dgm:cxn modelId="{5010E9A9-909C-46FA-A621-5C38348C1150}" type="presOf" srcId="{A35C03A2-E9C0-4E93-880A-55D805C4B659}" destId="{F4F14F48-CD42-4228-9837-20E9B082D0FE}" srcOrd="0" destOrd="0" presId="urn:microsoft.com/office/officeart/2005/8/layout/hierarchy5"/>
    <dgm:cxn modelId="{AE2F7E8E-FEAD-49FD-BB93-B12D2D691964}" type="presOf" srcId="{57752772-1BA6-4DB3-BDAD-76A7D0C23E34}" destId="{4F678F6C-B28F-4CD7-8932-89ED57ED58F2}" srcOrd="0" destOrd="0" presId="urn:microsoft.com/office/officeart/2005/8/layout/hierarchy5"/>
    <dgm:cxn modelId="{05699ED5-297A-4B0C-A3D9-9D82B292A582}" type="presOf" srcId="{1A3FDC64-E727-4A9B-8F19-82D7068D33FD}" destId="{2D74B61D-A112-4594-B6B3-594EAF9A2E48}" srcOrd="0" destOrd="0" presId="urn:microsoft.com/office/officeart/2005/8/layout/hierarchy5"/>
    <dgm:cxn modelId="{0082EF0E-5378-406B-BD31-307B5B079310}" srcId="{F6FDF3AD-291D-42F8-A123-2999FD2D59D9}" destId="{2D020A01-9789-44E9-A330-AF849502B77B}" srcOrd="0" destOrd="0" parTransId="{EA5C2FBC-7D0A-42E8-A00F-6B4DF1CAE3F4}" sibTransId="{E22411DB-CCA1-4638-8AA9-18BCD07402C2}"/>
    <dgm:cxn modelId="{65693E3B-4384-4A4A-BA02-99FD62AD824A}" type="presOf" srcId="{ED59CC51-2F7C-4044-8DD7-0C7F2659DAFC}" destId="{AAEB28EA-3A35-4F78-BD0F-B0FEB33582C3}" srcOrd="0" destOrd="0" presId="urn:microsoft.com/office/officeart/2005/8/layout/hierarchy5"/>
    <dgm:cxn modelId="{5540AC43-3307-4CDF-9025-053881424A37}" type="presOf" srcId="{F6FDF3AD-291D-42F8-A123-2999FD2D59D9}" destId="{85831DFE-388B-4E86-A0E5-44201E115B96}" srcOrd="0" destOrd="0" presId="urn:microsoft.com/office/officeart/2005/8/layout/hierarchy5"/>
    <dgm:cxn modelId="{981FB8DA-C01B-4A02-8930-65DF9EDB0E25}" srcId="{AFBBD1AE-AC92-4FCA-BE17-FAB00C6D871D}" destId="{57752772-1BA6-4DB3-BDAD-76A7D0C23E34}" srcOrd="2" destOrd="0" parTransId="{2073C9BD-E0F6-4113-A6F5-D74ACE610D18}" sibTransId="{20669D94-A253-4511-B932-43272D2666F0}"/>
    <dgm:cxn modelId="{49534F87-3301-4C16-AF23-42349C1D63E8}" type="presOf" srcId="{949A669D-F8F2-4142-8CB7-5E843E180C2E}" destId="{52F6BEBD-AC88-4DA8-8F64-76F9E4787D06}" srcOrd="0" destOrd="0" presId="urn:microsoft.com/office/officeart/2005/8/layout/hierarchy5"/>
    <dgm:cxn modelId="{828ED6A6-6D8D-402B-B671-A63575A6A7D6}" srcId="{6A1FA1AC-6FB4-482C-8E6D-EB9832D47FF7}" destId="{D18BF674-FAF9-43AA-8757-1A2ED7EFEB71}" srcOrd="0" destOrd="0" parTransId="{BF1E3CAB-5137-49A9-BB7B-89C39E338959}" sibTransId="{28975357-4A4D-4522-A5FB-335F31F608BA}"/>
    <dgm:cxn modelId="{30E05409-5FC7-461C-A189-D3C18A0E0894}" type="presOf" srcId="{B72B36D3-EDD9-456D-AD6C-913AD7F5BC23}" destId="{F20D8254-645D-4E86-BAA0-E0DAD3282CFD}" srcOrd="1" destOrd="0" presId="urn:microsoft.com/office/officeart/2005/8/layout/hierarchy5"/>
    <dgm:cxn modelId="{6B3331A8-C512-4707-9D3D-212D49AABEDC}" type="presOf" srcId="{B1B97814-7DB2-48AA-A92E-AEBFB5B9B244}" destId="{9F33C79D-49EC-44D6-B868-C9C9419A395D}" srcOrd="0" destOrd="0" presId="urn:microsoft.com/office/officeart/2005/8/layout/hierarchy5"/>
    <dgm:cxn modelId="{262DB394-04CF-4E9B-BC82-C69A0FA92F94}" srcId="{949A669D-F8F2-4142-8CB7-5E843E180C2E}" destId="{F6FDF3AD-291D-42F8-A123-2999FD2D59D9}" srcOrd="0" destOrd="0" parTransId="{3AFABB5D-8DC7-4124-81CC-028C87C8C88D}" sibTransId="{EDE94297-1E66-42FD-A7C1-EA9F3CD5DF04}"/>
    <dgm:cxn modelId="{62FA85CF-F7B9-4ADE-B9FD-70643BE1C5D1}" type="presOf" srcId="{2073C9BD-E0F6-4113-A6F5-D74ACE610D18}" destId="{46925EBD-9C7D-468D-A7C3-D80443075024}" srcOrd="0" destOrd="0" presId="urn:microsoft.com/office/officeart/2005/8/layout/hierarchy5"/>
    <dgm:cxn modelId="{5876F372-464E-4167-B020-AB68DE86B351}" type="presOf" srcId="{2073C9BD-E0F6-4113-A6F5-D74ACE610D18}" destId="{CEB9552B-C0A7-4BB7-B465-C7F63D649C8E}" srcOrd="1" destOrd="0" presId="urn:microsoft.com/office/officeart/2005/8/layout/hierarchy5"/>
    <dgm:cxn modelId="{019655CF-3989-4A66-A013-0837AA1AC0F2}" type="presOf" srcId="{BC735EE4-D5AC-4BAE-9D00-D29C35F00758}" destId="{617D4B3F-3A53-4534-A1C1-D67737E309B2}" srcOrd="0" destOrd="0" presId="urn:microsoft.com/office/officeart/2005/8/layout/hierarchy5"/>
    <dgm:cxn modelId="{0E98677C-ABA2-473A-B638-27B3FD18263A}" srcId="{AFBBD1AE-AC92-4FCA-BE17-FAB00C6D871D}" destId="{DBAA9D4F-B9FA-4DDF-AC37-85A997FE416D}" srcOrd="0" destOrd="0" parTransId="{A35C03A2-E9C0-4E93-880A-55D805C4B659}" sibTransId="{CF03FDB6-46AF-4369-A83C-3C7A9DC0FADE}"/>
    <dgm:cxn modelId="{A75F5C61-7042-4713-A8D6-2A84E44985BB}" srcId="{AFBBD1AE-AC92-4FCA-BE17-FAB00C6D871D}" destId="{BC735EE4-D5AC-4BAE-9D00-D29C35F00758}" srcOrd="3" destOrd="0" parTransId="{F7348CD9-4C46-446E-958E-0FC3AA9FB15B}" sibTransId="{86C05DAE-A18A-4742-AD3A-9A5AA2EDD266}"/>
    <dgm:cxn modelId="{9A60721B-19E4-4A1D-9F10-08CEBB1530C4}" type="presOf" srcId="{187E7976-841A-4E87-A308-7F0663DFE3CE}" destId="{4C6E5A2D-5AE3-4FFC-B07A-5D0E6BE2749C}" srcOrd="0" destOrd="0" presId="urn:microsoft.com/office/officeart/2005/8/layout/hierarchy5"/>
    <dgm:cxn modelId="{604BDBF1-2AB8-431C-9502-B2B83C0B1BD9}" srcId="{F6FDF3AD-291D-42F8-A123-2999FD2D59D9}" destId="{187E7976-841A-4E87-A308-7F0663DFE3CE}" srcOrd="4" destOrd="0" parTransId="{81986566-B6EA-471E-AA10-86DD236058C2}" sibTransId="{CDBA08C2-FA78-4D1F-A05A-3AEC4CDF5667}"/>
    <dgm:cxn modelId="{9A49904E-5379-49C2-8DF3-1FDD5F830CF7}" srcId="{F6FDF3AD-291D-42F8-A123-2999FD2D59D9}" destId="{9F3A9EFC-201E-489E-A7F1-324C82930FB0}" srcOrd="3" destOrd="0" parTransId="{9F369255-0918-4EAF-A8D8-CBD7FCC9B6F7}" sibTransId="{A23D034C-3B12-4133-B657-61F51DDC337D}"/>
    <dgm:cxn modelId="{C136DE6A-B296-4E06-93BF-96930B69A65B}" srcId="{949A669D-F8F2-4142-8CB7-5E843E180C2E}" destId="{AFBBD1AE-AC92-4FCA-BE17-FAB00C6D871D}" srcOrd="1" destOrd="0" parTransId="{ED59CC51-2F7C-4044-8DD7-0C7F2659DAFC}" sibTransId="{69568C51-CE07-474C-A58F-E5D4627F21A2}"/>
    <dgm:cxn modelId="{8DF26C8A-633D-453A-A844-531166E54A4A}" type="presOf" srcId="{2D020A01-9789-44E9-A330-AF849502B77B}" destId="{C4C05EA1-C466-4F53-B94F-768DCA0EBFE9}" srcOrd="0" destOrd="0" presId="urn:microsoft.com/office/officeart/2005/8/layout/hierarchy5"/>
    <dgm:cxn modelId="{4737CFCA-D6E9-4EAC-9D6A-A21FC17681E8}" type="presOf" srcId="{3AFABB5D-8DC7-4124-81CC-028C87C8C88D}" destId="{535E2F01-2AC5-438F-8A00-89EBCD474BC7}" srcOrd="1" destOrd="0" presId="urn:microsoft.com/office/officeart/2005/8/layout/hierarchy5"/>
    <dgm:cxn modelId="{545A3DC8-98B9-47D0-91E1-FC231167EA37}" type="presOf" srcId="{B72B36D3-EDD9-456D-AD6C-913AD7F5BC23}" destId="{40245A53-91C3-495F-BA9C-A6B362C99573}" srcOrd="0" destOrd="0" presId="urn:microsoft.com/office/officeart/2005/8/layout/hierarchy5"/>
    <dgm:cxn modelId="{8C247CB5-B947-4D15-A0B2-1A217CD5AE38}" type="presOf" srcId="{DD5874DD-8D38-44AD-8A69-3031BCE55E63}" destId="{D610415F-065F-4B64-91CA-EAE461EEF9A8}" srcOrd="0" destOrd="0" presId="urn:microsoft.com/office/officeart/2005/8/layout/hierarchy5"/>
    <dgm:cxn modelId="{B0059869-308C-4CA3-9189-56F9669C04DD}" type="presOf" srcId="{11A55384-B225-49BB-B566-40306CE17C24}" destId="{3CF3AAB9-43E2-4472-8E5B-9827270A41A1}" srcOrd="0" destOrd="0" presId="urn:microsoft.com/office/officeart/2005/8/layout/hierarchy5"/>
    <dgm:cxn modelId="{26CECF30-F493-436C-B56A-D8F279F654C2}" type="presOf" srcId="{F7348CD9-4C46-446E-958E-0FC3AA9FB15B}" destId="{91810464-16C7-4165-BD02-FE35C16CA1F5}" srcOrd="1" destOrd="0" presId="urn:microsoft.com/office/officeart/2005/8/layout/hierarchy5"/>
    <dgm:cxn modelId="{A6D8E95A-D96E-4CD2-9407-4EC2B9F5A289}" srcId="{F6FDF3AD-291D-42F8-A123-2999FD2D59D9}" destId="{1A3FDC64-E727-4A9B-8F19-82D7068D33FD}" srcOrd="1" destOrd="0" parTransId="{B1B97814-7DB2-48AA-A92E-AEBFB5B9B244}" sibTransId="{98D0975E-36B0-4511-B29A-332AD5BE423C}"/>
    <dgm:cxn modelId="{666FC9E8-D588-4B13-91E7-5952ABB9E658}" type="presOf" srcId="{9F369255-0918-4EAF-A8D8-CBD7FCC9B6F7}" destId="{530738C4-371B-4D62-8606-0A14C0F10C39}" srcOrd="0" destOrd="0" presId="urn:microsoft.com/office/officeart/2005/8/layout/hierarchy5"/>
    <dgm:cxn modelId="{5C68CFF3-CE2B-4DCB-BB6C-4E349450FF2F}" type="presOf" srcId="{ED59CC51-2F7C-4044-8DD7-0C7F2659DAFC}" destId="{BDE006B0-EF9B-4BE3-836F-AEE53D32C441}" srcOrd="1" destOrd="0" presId="urn:microsoft.com/office/officeart/2005/8/layout/hierarchy5"/>
    <dgm:cxn modelId="{57C24C28-EE76-487F-8F66-9B176BBFF3FE}" type="presOf" srcId="{DBAA9D4F-B9FA-4DDF-AC37-85A997FE416D}" destId="{BD3BEB4D-42CB-4151-8C89-AE9013096F6F}" srcOrd="0" destOrd="0" presId="urn:microsoft.com/office/officeart/2005/8/layout/hierarchy5"/>
    <dgm:cxn modelId="{E83A1EFA-DFFC-4640-A358-F341D5642881}" srcId="{D18BF674-FAF9-43AA-8757-1A2ED7EFEB71}" destId="{949A669D-F8F2-4142-8CB7-5E843E180C2E}" srcOrd="0" destOrd="0" parTransId="{DD3F9F6E-B0DB-44A2-9302-96B8E8B8F6FB}" sibTransId="{672B05F3-4E4E-4629-BA43-F8F46290E4A3}"/>
    <dgm:cxn modelId="{F7A07C0B-D674-47D5-9F85-004A99D8E165}" type="presOf" srcId="{C24B8ED9-6239-4CF7-A518-98226E8F2D12}" destId="{F47351EE-F2FC-440F-B1EC-A157D75F3665}" srcOrd="0" destOrd="0" presId="urn:microsoft.com/office/officeart/2005/8/layout/hierarchy5"/>
    <dgm:cxn modelId="{2616E83F-06AE-4A84-B6FB-613306D09119}" type="presOf" srcId="{9F369255-0918-4EAF-A8D8-CBD7FCC9B6F7}" destId="{D8DAF0DF-D4CF-4F6A-AC70-A4C891CF231A}" srcOrd="1" destOrd="0" presId="urn:microsoft.com/office/officeart/2005/8/layout/hierarchy5"/>
    <dgm:cxn modelId="{69B55529-2C45-4560-9EB6-759747CC9BD9}" type="presOf" srcId="{F7348CD9-4C46-446E-958E-0FC3AA9FB15B}" destId="{5407F86E-7273-4D52-BB8B-4E13EA52BEF2}" srcOrd="0" destOrd="0" presId="urn:microsoft.com/office/officeart/2005/8/layout/hierarchy5"/>
    <dgm:cxn modelId="{CBB10DEE-88DA-4763-804B-C906E345521F}" type="presOf" srcId="{81986566-B6EA-471E-AA10-86DD236058C2}" destId="{0DBBED8E-E154-4A46-A006-AB4650F375E6}" srcOrd="0" destOrd="0" presId="urn:microsoft.com/office/officeart/2005/8/layout/hierarchy5"/>
    <dgm:cxn modelId="{1F70232B-0F64-448C-867F-E3AFBA59D20F}" type="presOf" srcId="{B1B97814-7DB2-48AA-A92E-AEBFB5B9B244}" destId="{BFB8D461-F971-44F7-ABD7-4874D7B619C0}" srcOrd="1" destOrd="0" presId="urn:microsoft.com/office/officeart/2005/8/layout/hierarchy5"/>
    <dgm:cxn modelId="{50725B66-32C4-4F95-B544-F5CC32BB5C48}" type="presOf" srcId="{AFBBD1AE-AC92-4FCA-BE17-FAB00C6D871D}" destId="{FD26AD8D-2589-4E30-BBD8-3C9C1677B2AB}" srcOrd="0" destOrd="0" presId="urn:microsoft.com/office/officeart/2005/8/layout/hierarchy5"/>
    <dgm:cxn modelId="{634FB196-2618-474F-946C-ED33D6FB6C77}" type="presParOf" srcId="{FF7E49E9-2C1B-48D4-8650-06070BCFDEE5}" destId="{17C3D847-0C79-4830-AD89-55E54BF88C73}" srcOrd="0" destOrd="0" presId="urn:microsoft.com/office/officeart/2005/8/layout/hierarchy5"/>
    <dgm:cxn modelId="{92C99AB4-5535-4D0A-9603-D62BD2086B3F}" type="presParOf" srcId="{17C3D847-0C79-4830-AD89-55E54BF88C73}" destId="{350AF2DD-AADF-4734-8A9B-36768D458640}" srcOrd="0" destOrd="0" presId="urn:microsoft.com/office/officeart/2005/8/layout/hierarchy5"/>
    <dgm:cxn modelId="{A7BBDA30-7EEF-4FFC-B877-680E662775A0}" type="presParOf" srcId="{350AF2DD-AADF-4734-8A9B-36768D458640}" destId="{BD03C127-EFAF-44C9-9E89-A0683BA458DC}" srcOrd="0" destOrd="0" presId="urn:microsoft.com/office/officeart/2005/8/layout/hierarchy5"/>
    <dgm:cxn modelId="{AABA0530-BCBB-48C7-8267-C39BD33C41F2}" type="presParOf" srcId="{BD03C127-EFAF-44C9-9E89-A0683BA458DC}" destId="{B5BAE185-2324-4C60-A296-902CA467EC76}" srcOrd="0" destOrd="0" presId="urn:microsoft.com/office/officeart/2005/8/layout/hierarchy5"/>
    <dgm:cxn modelId="{43C2CA3A-30B9-479C-82C8-BDB05ADF976C}" type="presParOf" srcId="{BD03C127-EFAF-44C9-9E89-A0683BA458DC}" destId="{DBC8285A-9FD9-4B8E-9425-1F85C3FCA8FB}" srcOrd="1" destOrd="0" presId="urn:microsoft.com/office/officeart/2005/8/layout/hierarchy5"/>
    <dgm:cxn modelId="{C4D5B836-E45A-47DA-B708-779FA4594B8A}" type="presParOf" srcId="{DBC8285A-9FD9-4B8E-9425-1F85C3FCA8FB}" destId="{0102F6DA-6573-4FE1-BB66-220DA372E105}" srcOrd="0" destOrd="0" presId="urn:microsoft.com/office/officeart/2005/8/layout/hierarchy5"/>
    <dgm:cxn modelId="{A437CE5B-1035-481A-B3A8-C82ADCF23D8B}" type="presParOf" srcId="{0102F6DA-6573-4FE1-BB66-220DA372E105}" destId="{195EF7BC-2C90-4AF4-872F-8256DB96731D}" srcOrd="0" destOrd="0" presId="urn:microsoft.com/office/officeart/2005/8/layout/hierarchy5"/>
    <dgm:cxn modelId="{D84B695B-E85C-4BCB-976A-500E39D6C344}" type="presParOf" srcId="{DBC8285A-9FD9-4B8E-9425-1F85C3FCA8FB}" destId="{C257443F-30F7-4A3E-8FD1-96B197D1B75B}" srcOrd="1" destOrd="0" presId="urn:microsoft.com/office/officeart/2005/8/layout/hierarchy5"/>
    <dgm:cxn modelId="{54179EE3-E815-4098-91B0-4DF1E50BFFC7}" type="presParOf" srcId="{C257443F-30F7-4A3E-8FD1-96B197D1B75B}" destId="{52F6BEBD-AC88-4DA8-8F64-76F9E4787D06}" srcOrd="0" destOrd="0" presId="urn:microsoft.com/office/officeart/2005/8/layout/hierarchy5"/>
    <dgm:cxn modelId="{F7DE4EEF-4A63-4F2E-AEA7-019CC7A2B4BD}" type="presParOf" srcId="{C257443F-30F7-4A3E-8FD1-96B197D1B75B}" destId="{5E6110ED-6D1B-4B2A-8E77-C3F4F40789F9}" srcOrd="1" destOrd="0" presId="urn:microsoft.com/office/officeart/2005/8/layout/hierarchy5"/>
    <dgm:cxn modelId="{5D3AE201-52CD-4FAE-9171-3C2174D60E4A}" type="presParOf" srcId="{5E6110ED-6D1B-4B2A-8E77-C3F4F40789F9}" destId="{9848D403-D405-4CE1-9F05-054F4A518834}" srcOrd="0" destOrd="0" presId="urn:microsoft.com/office/officeart/2005/8/layout/hierarchy5"/>
    <dgm:cxn modelId="{73DFBFF4-5695-4B4A-A80F-0D29D5D11104}" type="presParOf" srcId="{9848D403-D405-4CE1-9F05-054F4A518834}" destId="{535E2F01-2AC5-438F-8A00-89EBCD474BC7}" srcOrd="0" destOrd="0" presId="urn:microsoft.com/office/officeart/2005/8/layout/hierarchy5"/>
    <dgm:cxn modelId="{39AE847A-3F19-40CB-B5EB-C9A0714F3832}" type="presParOf" srcId="{5E6110ED-6D1B-4B2A-8E77-C3F4F40789F9}" destId="{EB119ED9-5E7C-4C20-AF5E-832329256029}" srcOrd="1" destOrd="0" presId="urn:microsoft.com/office/officeart/2005/8/layout/hierarchy5"/>
    <dgm:cxn modelId="{637A9391-DC60-4223-BB4E-1E0F12362104}" type="presParOf" srcId="{EB119ED9-5E7C-4C20-AF5E-832329256029}" destId="{85831DFE-388B-4E86-A0E5-44201E115B96}" srcOrd="0" destOrd="0" presId="urn:microsoft.com/office/officeart/2005/8/layout/hierarchy5"/>
    <dgm:cxn modelId="{EA1310BF-3697-4733-8399-15FA8504EAA2}" type="presParOf" srcId="{EB119ED9-5E7C-4C20-AF5E-832329256029}" destId="{A2187524-F142-4768-A6B3-8BBAE33C0E02}" srcOrd="1" destOrd="0" presId="urn:microsoft.com/office/officeart/2005/8/layout/hierarchy5"/>
    <dgm:cxn modelId="{16254B03-EB47-4102-9B77-4DDDF433FD69}" type="presParOf" srcId="{A2187524-F142-4768-A6B3-8BBAE33C0E02}" destId="{3F4F0511-5AC4-49DB-8889-A0548452BBB8}" srcOrd="0" destOrd="0" presId="urn:microsoft.com/office/officeart/2005/8/layout/hierarchy5"/>
    <dgm:cxn modelId="{00D0B57A-09B2-422A-8322-FC99389823CD}" type="presParOf" srcId="{3F4F0511-5AC4-49DB-8889-A0548452BBB8}" destId="{946ACE44-4C05-456E-A0D3-BBA565F07824}" srcOrd="0" destOrd="0" presId="urn:microsoft.com/office/officeart/2005/8/layout/hierarchy5"/>
    <dgm:cxn modelId="{6E699AA3-D895-4640-92B7-E1B5315E3542}" type="presParOf" srcId="{A2187524-F142-4768-A6B3-8BBAE33C0E02}" destId="{8C6D885B-22A3-46E2-8E29-E71425471178}" srcOrd="1" destOrd="0" presId="urn:microsoft.com/office/officeart/2005/8/layout/hierarchy5"/>
    <dgm:cxn modelId="{1E8D8F29-5299-40E1-8277-BFE73D49855B}" type="presParOf" srcId="{8C6D885B-22A3-46E2-8E29-E71425471178}" destId="{C4C05EA1-C466-4F53-B94F-768DCA0EBFE9}" srcOrd="0" destOrd="0" presId="urn:microsoft.com/office/officeart/2005/8/layout/hierarchy5"/>
    <dgm:cxn modelId="{3DAB68E4-E7AB-4597-8C01-16F4B6E7B6E1}" type="presParOf" srcId="{8C6D885B-22A3-46E2-8E29-E71425471178}" destId="{950D292D-9CEE-400D-A8A7-D2E48C35CD27}" srcOrd="1" destOrd="0" presId="urn:microsoft.com/office/officeart/2005/8/layout/hierarchy5"/>
    <dgm:cxn modelId="{6DE934CC-636B-4EB0-807E-CC37DC4399B4}" type="presParOf" srcId="{A2187524-F142-4768-A6B3-8BBAE33C0E02}" destId="{9F33C79D-49EC-44D6-B868-C9C9419A395D}" srcOrd="2" destOrd="0" presId="urn:microsoft.com/office/officeart/2005/8/layout/hierarchy5"/>
    <dgm:cxn modelId="{A7DE8341-7ECF-4A40-9EE3-BA3D2717D00B}" type="presParOf" srcId="{9F33C79D-49EC-44D6-B868-C9C9419A395D}" destId="{BFB8D461-F971-44F7-ABD7-4874D7B619C0}" srcOrd="0" destOrd="0" presId="urn:microsoft.com/office/officeart/2005/8/layout/hierarchy5"/>
    <dgm:cxn modelId="{2E6D043D-7B64-4E6C-B52B-1E15DE6498C3}" type="presParOf" srcId="{A2187524-F142-4768-A6B3-8BBAE33C0E02}" destId="{657B4E16-7851-4048-AF08-B6CF8527EDE0}" srcOrd="3" destOrd="0" presId="urn:microsoft.com/office/officeart/2005/8/layout/hierarchy5"/>
    <dgm:cxn modelId="{25FE7EE3-FD1B-4301-A66F-D0ED61793A6F}" type="presParOf" srcId="{657B4E16-7851-4048-AF08-B6CF8527EDE0}" destId="{2D74B61D-A112-4594-B6B3-594EAF9A2E48}" srcOrd="0" destOrd="0" presId="urn:microsoft.com/office/officeart/2005/8/layout/hierarchy5"/>
    <dgm:cxn modelId="{2BA920B9-2BC3-46DF-8127-345A4C0D28DA}" type="presParOf" srcId="{657B4E16-7851-4048-AF08-B6CF8527EDE0}" destId="{B519496E-432E-42DA-B56E-74CDDCA88557}" srcOrd="1" destOrd="0" presId="urn:microsoft.com/office/officeart/2005/8/layout/hierarchy5"/>
    <dgm:cxn modelId="{36F4E974-464B-461F-99DC-8C7075BC04F9}" type="presParOf" srcId="{A2187524-F142-4768-A6B3-8BBAE33C0E02}" destId="{D610415F-065F-4B64-91CA-EAE461EEF9A8}" srcOrd="4" destOrd="0" presId="urn:microsoft.com/office/officeart/2005/8/layout/hierarchy5"/>
    <dgm:cxn modelId="{E3C4738F-5D63-4CE8-A223-D265CA50C46D}" type="presParOf" srcId="{D610415F-065F-4B64-91CA-EAE461EEF9A8}" destId="{E04331C4-63F7-46C3-90EC-1C51997DDF3B}" srcOrd="0" destOrd="0" presId="urn:microsoft.com/office/officeart/2005/8/layout/hierarchy5"/>
    <dgm:cxn modelId="{F5948FE5-D409-4BD2-9F4E-890A20FE7005}" type="presParOf" srcId="{A2187524-F142-4768-A6B3-8BBAE33C0E02}" destId="{45C23768-879B-4369-8D4A-94E8A597A625}" srcOrd="5" destOrd="0" presId="urn:microsoft.com/office/officeart/2005/8/layout/hierarchy5"/>
    <dgm:cxn modelId="{E1D19E22-09D5-4634-BB56-E6B8AAB70D89}" type="presParOf" srcId="{45C23768-879B-4369-8D4A-94E8A597A625}" destId="{21AB7E3B-1E75-4A89-BB07-BB33F0B772F0}" srcOrd="0" destOrd="0" presId="urn:microsoft.com/office/officeart/2005/8/layout/hierarchy5"/>
    <dgm:cxn modelId="{988F1D35-525C-441E-A62E-7BCFE5CB5CF4}" type="presParOf" srcId="{45C23768-879B-4369-8D4A-94E8A597A625}" destId="{AB208891-43D8-4BC9-9EFD-39DF8984F399}" srcOrd="1" destOrd="0" presId="urn:microsoft.com/office/officeart/2005/8/layout/hierarchy5"/>
    <dgm:cxn modelId="{35797588-E5CD-4FC6-BADB-9239F9885586}" type="presParOf" srcId="{A2187524-F142-4768-A6B3-8BBAE33C0E02}" destId="{530738C4-371B-4D62-8606-0A14C0F10C39}" srcOrd="6" destOrd="0" presId="urn:microsoft.com/office/officeart/2005/8/layout/hierarchy5"/>
    <dgm:cxn modelId="{9AD062BA-2289-47C2-8F2C-FD6EE54E17EB}" type="presParOf" srcId="{530738C4-371B-4D62-8606-0A14C0F10C39}" destId="{D8DAF0DF-D4CF-4F6A-AC70-A4C891CF231A}" srcOrd="0" destOrd="0" presId="urn:microsoft.com/office/officeart/2005/8/layout/hierarchy5"/>
    <dgm:cxn modelId="{4AD753DF-242F-4C7C-A7AC-A81B51C58137}" type="presParOf" srcId="{A2187524-F142-4768-A6B3-8BBAE33C0E02}" destId="{5D596681-E18D-42D8-8093-DC978E940CCC}" srcOrd="7" destOrd="0" presId="urn:microsoft.com/office/officeart/2005/8/layout/hierarchy5"/>
    <dgm:cxn modelId="{7658EBCB-03D2-46C2-9079-CB8849556BE2}" type="presParOf" srcId="{5D596681-E18D-42D8-8093-DC978E940CCC}" destId="{631A0AFA-EB3E-4901-882B-C20309B36BE5}" srcOrd="0" destOrd="0" presId="urn:microsoft.com/office/officeart/2005/8/layout/hierarchy5"/>
    <dgm:cxn modelId="{C20D0364-0D7B-4FB1-A7FE-06EF79116BD4}" type="presParOf" srcId="{5D596681-E18D-42D8-8093-DC978E940CCC}" destId="{21D3FB9D-AD38-4338-8913-F03F35B4270D}" srcOrd="1" destOrd="0" presId="urn:microsoft.com/office/officeart/2005/8/layout/hierarchy5"/>
    <dgm:cxn modelId="{9E03D645-EAE3-425F-A347-FEB65C1DC5BA}" type="presParOf" srcId="{A2187524-F142-4768-A6B3-8BBAE33C0E02}" destId="{0DBBED8E-E154-4A46-A006-AB4650F375E6}" srcOrd="8" destOrd="0" presId="urn:microsoft.com/office/officeart/2005/8/layout/hierarchy5"/>
    <dgm:cxn modelId="{23B65AEF-2736-44F0-9A17-BAF6BF2A48BB}" type="presParOf" srcId="{0DBBED8E-E154-4A46-A006-AB4650F375E6}" destId="{6732CA78-25E9-4A63-8E7B-09FFFF5AB764}" srcOrd="0" destOrd="0" presId="urn:microsoft.com/office/officeart/2005/8/layout/hierarchy5"/>
    <dgm:cxn modelId="{A1497782-AB1D-444A-8E2C-E53EA1BDD9E4}" type="presParOf" srcId="{A2187524-F142-4768-A6B3-8BBAE33C0E02}" destId="{FBC2AAB7-AE17-44E2-AF68-A7CFB3E46EED}" srcOrd="9" destOrd="0" presId="urn:microsoft.com/office/officeart/2005/8/layout/hierarchy5"/>
    <dgm:cxn modelId="{D7D2FB4B-8B1F-4725-AA72-051EF926DCE6}" type="presParOf" srcId="{FBC2AAB7-AE17-44E2-AF68-A7CFB3E46EED}" destId="{4C6E5A2D-5AE3-4FFC-B07A-5D0E6BE2749C}" srcOrd="0" destOrd="0" presId="urn:microsoft.com/office/officeart/2005/8/layout/hierarchy5"/>
    <dgm:cxn modelId="{5029658E-652E-409D-B924-3987621C5A0C}" type="presParOf" srcId="{FBC2AAB7-AE17-44E2-AF68-A7CFB3E46EED}" destId="{EE94CC54-2BE5-4205-A4B3-1EABFAF1FC2D}" srcOrd="1" destOrd="0" presId="urn:microsoft.com/office/officeart/2005/8/layout/hierarchy5"/>
    <dgm:cxn modelId="{B1CCACC8-62B5-4998-9070-3BC352A1E191}" type="presParOf" srcId="{5E6110ED-6D1B-4B2A-8E77-C3F4F40789F9}" destId="{AAEB28EA-3A35-4F78-BD0F-B0FEB33582C3}" srcOrd="2" destOrd="0" presId="urn:microsoft.com/office/officeart/2005/8/layout/hierarchy5"/>
    <dgm:cxn modelId="{F2E6282E-23C0-44F6-8EEA-25695E16CEAF}" type="presParOf" srcId="{AAEB28EA-3A35-4F78-BD0F-B0FEB33582C3}" destId="{BDE006B0-EF9B-4BE3-836F-AEE53D32C441}" srcOrd="0" destOrd="0" presId="urn:microsoft.com/office/officeart/2005/8/layout/hierarchy5"/>
    <dgm:cxn modelId="{F4000F72-C638-4299-9CF2-5BAD61D73D97}" type="presParOf" srcId="{5E6110ED-6D1B-4B2A-8E77-C3F4F40789F9}" destId="{444A2D1A-8DD1-4D92-A7D3-6DB3F2F910FB}" srcOrd="3" destOrd="0" presId="urn:microsoft.com/office/officeart/2005/8/layout/hierarchy5"/>
    <dgm:cxn modelId="{0BC9E95B-8F74-43AF-9DCD-C485D091699F}" type="presParOf" srcId="{444A2D1A-8DD1-4D92-A7D3-6DB3F2F910FB}" destId="{FD26AD8D-2589-4E30-BBD8-3C9C1677B2AB}" srcOrd="0" destOrd="0" presId="urn:microsoft.com/office/officeart/2005/8/layout/hierarchy5"/>
    <dgm:cxn modelId="{BB302433-404A-4CA6-8C7B-23C671450A29}" type="presParOf" srcId="{444A2D1A-8DD1-4D92-A7D3-6DB3F2F910FB}" destId="{DA9D8FB2-89D0-47A7-BF30-74D04A53FB9B}" srcOrd="1" destOrd="0" presId="urn:microsoft.com/office/officeart/2005/8/layout/hierarchy5"/>
    <dgm:cxn modelId="{3FB1A717-4054-49F2-9655-6CE8F5C9C3B0}" type="presParOf" srcId="{DA9D8FB2-89D0-47A7-BF30-74D04A53FB9B}" destId="{F4F14F48-CD42-4228-9837-20E9B082D0FE}" srcOrd="0" destOrd="0" presId="urn:microsoft.com/office/officeart/2005/8/layout/hierarchy5"/>
    <dgm:cxn modelId="{59A03F6C-B0A3-45ED-AE8B-155FEC743137}" type="presParOf" srcId="{F4F14F48-CD42-4228-9837-20E9B082D0FE}" destId="{22C4EB06-EFE4-4C59-8133-83949153D748}" srcOrd="0" destOrd="0" presId="urn:microsoft.com/office/officeart/2005/8/layout/hierarchy5"/>
    <dgm:cxn modelId="{CB156FDA-C755-49E7-BB36-374944B0764F}" type="presParOf" srcId="{DA9D8FB2-89D0-47A7-BF30-74D04A53FB9B}" destId="{451745AC-7D77-4BCD-91B4-EE2907F92DD4}" srcOrd="1" destOrd="0" presId="urn:microsoft.com/office/officeart/2005/8/layout/hierarchy5"/>
    <dgm:cxn modelId="{3D6566D7-A666-4740-9B87-3CF27960550B}" type="presParOf" srcId="{451745AC-7D77-4BCD-91B4-EE2907F92DD4}" destId="{BD3BEB4D-42CB-4151-8C89-AE9013096F6F}" srcOrd="0" destOrd="0" presId="urn:microsoft.com/office/officeart/2005/8/layout/hierarchy5"/>
    <dgm:cxn modelId="{F6355045-CCDC-4992-81E6-476DE5275555}" type="presParOf" srcId="{451745AC-7D77-4BCD-91B4-EE2907F92DD4}" destId="{9294CC2A-2636-445B-956C-9287B1463F05}" srcOrd="1" destOrd="0" presId="urn:microsoft.com/office/officeart/2005/8/layout/hierarchy5"/>
    <dgm:cxn modelId="{D0502575-B4FD-4236-BCDD-ECC218A01CAE}" type="presParOf" srcId="{DA9D8FB2-89D0-47A7-BF30-74D04A53FB9B}" destId="{40245A53-91C3-495F-BA9C-A6B362C99573}" srcOrd="2" destOrd="0" presId="urn:microsoft.com/office/officeart/2005/8/layout/hierarchy5"/>
    <dgm:cxn modelId="{6E00D183-6047-4E46-A4FE-5C085FC0FC60}" type="presParOf" srcId="{40245A53-91C3-495F-BA9C-A6B362C99573}" destId="{F20D8254-645D-4E86-BAA0-E0DAD3282CFD}" srcOrd="0" destOrd="0" presId="urn:microsoft.com/office/officeart/2005/8/layout/hierarchy5"/>
    <dgm:cxn modelId="{27DAA35D-F835-4341-8153-ACB7ABF80305}" type="presParOf" srcId="{DA9D8FB2-89D0-47A7-BF30-74D04A53FB9B}" destId="{BC6F6BD5-3FA4-4B2D-B53B-11FC4993EDA8}" srcOrd="3" destOrd="0" presId="urn:microsoft.com/office/officeart/2005/8/layout/hierarchy5"/>
    <dgm:cxn modelId="{5DA7E5F6-A6D9-4CB1-8692-25B43A4350AE}" type="presParOf" srcId="{BC6F6BD5-3FA4-4B2D-B53B-11FC4993EDA8}" destId="{F47351EE-F2FC-440F-B1EC-A157D75F3665}" srcOrd="0" destOrd="0" presId="urn:microsoft.com/office/officeart/2005/8/layout/hierarchy5"/>
    <dgm:cxn modelId="{4CBAD645-8235-4F1C-A2A2-7B97BEC541B9}" type="presParOf" srcId="{BC6F6BD5-3FA4-4B2D-B53B-11FC4993EDA8}" destId="{2C2CB997-4B27-4306-AEAF-758463C67DB9}" srcOrd="1" destOrd="0" presId="urn:microsoft.com/office/officeart/2005/8/layout/hierarchy5"/>
    <dgm:cxn modelId="{5AF580DE-82DB-41A4-A89E-DB9790FA0394}" type="presParOf" srcId="{DA9D8FB2-89D0-47A7-BF30-74D04A53FB9B}" destId="{46925EBD-9C7D-468D-A7C3-D80443075024}" srcOrd="4" destOrd="0" presId="urn:microsoft.com/office/officeart/2005/8/layout/hierarchy5"/>
    <dgm:cxn modelId="{A580A3A3-4499-444E-A268-5BE030B9DEA7}" type="presParOf" srcId="{46925EBD-9C7D-468D-A7C3-D80443075024}" destId="{CEB9552B-C0A7-4BB7-B465-C7F63D649C8E}" srcOrd="0" destOrd="0" presId="urn:microsoft.com/office/officeart/2005/8/layout/hierarchy5"/>
    <dgm:cxn modelId="{B7FF37E6-7A51-48C9-AAF5-B824FB2C705F}" type="presParOf" srcId="{DA9D8FB2-89D0-47A7-BF30-74D04A53FB9B}" destId="{F8EABB31-2D33-4716-81E4-7FCD004D7070}" srcOrd="5" destOrd="0" presId="urn:microsoft.com/office/officeart/2005/8/layout/hierarchy5"/>
    <dgm:cxn modelId="{B49E353A-52D6-4CF3-98CE-C53C3120D7A3}" type="presParOf" srcId="{F8EABB31-2D33-4716-81E4-7FCD004D7070}" destId="{4F678F6C-B28F-4CD7-8932-89ED57ED58F2}" srcOrd="0" destOrd="0" presId="urn:microsoft.com/office/officeart/2005/8/layout/hierarchy5"/>
    <dgm:cxn modelId="{8B4C8BED-A4B9-4544-AF08-3A3524B6C8AB}" type="presParOf" srcId="{F8EABB31-2D33-4716-81E4-7FCD004D7070}" destId="{7580A25F-E9AA-4E72-BCB3-A71CCD1D0F22}" srcOrd="1" destOrd="0" presId="urn:microsoft.com/office/officeart/2005/8/layout/hierarchy5"/>
    <dgm:cxn modelId="{A26D3196-051F-4A3F-A23F-CF93971F0396}" type="presParOf" srcId="{DA9D8FB2-89D0-47A7-BF30-74D04A53FB9B}" destId="{5407F86E-7273-4D52-BB8B-4E13EA52BEF2}" srcOrd="6" destOrd="0" presId="urn:microsoft.com/office/officeart/2005/8/layout/hierarchy5"/>
    <dgm:cxn modelId="{F48BF36C-B0A7-4134-AF5C-8A1750FAC5E5}" type="presParOf" srcId="{5407F86E-7273-4D52-BB8B-4E13EA52BEF2}" destId="{91810464-16C7-4165-BD02-FE35C16CA1F5}" srcOrd="0" destOrd="0" presId="urn:microsoft.com/office/officeart/2005/8/layout/hierarchy5"/>
    <dgm:cxn modelId="{31C01413-6C35-479F-9709-8DA75312181E}" type="presParOf" srcId="{DA9D8FB2-89D0-47A7-BF30-74D04A53FB9B}" destId="{5A07E40F-0779-43B8-9A2B-5F54EA2637F3}" srcOrd="7" destOrd="0" presId="urn:microsoft.com/office/officeart/2005/8/layout/hierarchy5"/>
    <dgm:cxn modelId="{15A3EDEE-48B2-48A2-91CA-8CCBF550D532}" type="presParOf" srcId="{5A07E40F-0779-43B8-9A2B-5F54EA2637F3}" destId="{617D4B3F-3A53-4534-A1C1-D67737E309B2}" srcOrd="0" destOrd="0" presId="urn:microsoft.com/office/officeart/2005/8/layout/hierarchy5"/>
    <dgm:cxn modelId="{02BC73EC-EB51-41B4-B2CA-B3B7B8899249}" type="presParOf" srcId="{5A07E40F-0779-43B8-9A2B-5F54EA2637F3}" destId="{E0EDD756-2CD8-4F9E-AAF2-8C0659A1C5B3}" srcOrd="1" destOrd="0" presId="urn:microsoft.com/office/officeart/2005/8/layout/hierarchy5"/>
    <dgm:cxn modelId="{B5E1F252-6908-49CA-9372-AA013B76A722}" type="presParOf" srcId="{DA9D8FB2-89D0-47A7-BF30-74D04A53FB9B}" destId="{3CF3AAB9-43E2-4472-8E5B-9827270A41A1}" srcOrd="8" destOrd="0" presId="urn:microsoft.com/office/officeart/2005/8/layout/hierarchy5"/>
    <dgm:cxn modelId="{F4F151F4-26BE-44C6-992F-FA4BCB865C37}" type="presParOf" srcId="{3CF3AAB9-43E2-4472-8E5B-9827270A41A1}" destId="{FD75437B-4249-4245-9C9B-DE7F36ABFA24}" srcOrd="0" destOrd="0" presId="urn:microsoft.com/office/officeart/2005/8/layout/hierarchy5"/>
    <dgm:cxn modelId="{904FC6E8-544B-4062-81A7-08BD6B0CDF63}" type="presParOf" srcId="{DA9D8FB2-89D0-47A7-BF30-74D04A53FB9B}" destId="{D9CF7288-B9AE-46EE-A919-D80B716F2F1C}" srcOrd="9" destOrd="0" presId="urn:microsoft.com/office/officeart/2005/8/layout/hierarchy5"/>
    <dgm:cxn modelId="{EBC259F9-0C3B-4710-92EA-CF5186BF328A}" type="presParOf" srcId="{D9CF7288-B9AE-46EE-A919-D80B716F2F1C}" destId="{A4E9C7BB-A7B6-474F-8402-CFD9670F8885}" srcOrd="0" destOrd="0" presId="urn:microsoft.com/office/officeart/2005/8/layout/hierarchy5"/>
    <dgm:cxn modelId="{726FFC4E-3039-4DDC-A3ED-108BE5F6FB2A}" type="presParOf" srcId="{D9CF7288-B9AE-46EE-A919-D80B716F2F1C}" destId="{5B009AF1-89CB-454B-9942-2428337F607D}" srcOrd="1" destOrd="0" presId="urn:microsoft.com/office/officeart/2005/8/layout/hierarchy5"/>
    <dgm:cxn modelId="{AFFFA914-06E0-41D3-84F1-56C5AE39E4A9}" type="presParOf" srcId="{FF7E49E9-2C1B-48D4-8650-06070BCFDEE5}" destId="{34E00E31-F0D1-4235-B635-C5F434F2643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AE185-2324-4C60-A296-902CA467EC76}">
      <dsp:nvSpPr>
        <dsp:cNvPr id="0" name=""/>
        <dsp:cNvSpPr/>
      </dsp:nvSpPr>
      <dsp:spPr>
        <a:xfrm>
          <a:off x="1054080" y="3029325"/>
          <a:ext cx="1148324" cy="57416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/>
            <a:t>kártyakód kiolvasása</a:t>
          </a:r>
        </a:p>
      </dsp:txBody>
      <dsp:txXfrm>
        <a:off x="1070897" y="3046142"/>
        <a:ext cx="1114690" cy="540528"/>
      </dsp:txXfrm>
    </dsp:sp>
    <dsp:sp modelId="{0102F6DA-6573-4FE1-BB66-220DA372E105}">
      <dsp:nvSpPr>
        <dsp:cNvPr id="0" name=""/>
        <dsp:cNvSpPr/>
      </dsp:nvSpPr>
      <dsp:spPr>
        <a:xfrm>
          <a:off x="2202404" y="3308485"/>
          <a:ext cx="11963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96324" y="7921"/>
              </a:lnTo>
            </a:path>
          </a:pathLst>
        </a:custGeom>
        <a:noFill/>
        <a:ln w="12700" cap="flat" cmpd="sng" algn="in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2770658" y="3286498"/>
        <a:ext cx="59816" cy="59816"/>
      </dsp:txXfrm>
    </dsp:sp>
    <dsp:sp modelId="{52F6BEBD-AC88-4DA8-8F64-76F9E4787D06}">
      <dsp:nvSpPr>
        <dsp:cNvPr id="0" name=""/>
        <dsp:cNvSpPr/>
      </dsp:nvSpPr>
      <dsp:spPr>
        <a:xfrm>
          <a:off x="3398729" y="3029325"/>
          <a:ext cx="1148324" cy="57416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/>
            <a:t>kártyakód azonosítás</a:t>
          </a:r>
        </a:p>
      </dsp:txBody>
      <dsp:txXfrm>
        <a:off x="3415546" y="3046142"/>
        <a:ext cx="1114690" cy="540528"/>
      </dsp:txXfrm>
    </dsp:sp>
    <dsp:sp modelId="{9848D403-D405-4CE1-9F05-054F4A518834}">
      <dsp:nvSpPr>
        <dsp:cNvPr id="0" name=""/>
        <dsp:cNvSpPr/>
      </dsp:nvSpPr>
      <dsp:spPr>
        <a:xfrm rot="16898614">
          <a:off x="4078444" y="2733467"/>
          <a:ext cx="117419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74198" y="7921"/>
              </a:lnTo>
            </a:path>
          </a:pathLst>
        </a:custGeom>
        <a:noFill/>
        <a:ln w="12700" cap="flat" cmpd="sng" algn="in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4636188" y="2712033"/>
        <a:ext cx="58709" cy="58709"/>
      </dsp:txXfrm>
    </dsp:sp>
    <dsp:sp modelId="{85831DFE-388B-4E86-A0E5-44201E115B96}">
      <dsp:nvSpPr>
        <dsp:cNvPr id="0" name=""/>
        <dsp:cNvSpPr/>
      </dsp:nvSpPr>
      <dsp:spPr>
        <a:xfrm>
          <a:off x="4784033" y="1879289"/>
          <a:ext cx="1148324" cy="57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/>
            <a:t>engedélyezett kártya</a:t>
          </a:r>
        </a:p>
      </dsp:txBody>
      <dsp:txXfrm>
        <a:off x="4800850" y="1896106"/>
        <a:ext cx="1114690" cy="540528"/>
      </dsp:txXfrm>
    </dsp:sp>
    <dsp:sp modelId="{3F4F0511-5AC4-49DB-8889-A0548452BBB8}">
      <dsp:nvSpPr>
        <dsp:cNvPr id="0" name=""/>
        <dsp:cNvSpPr/>
      </dsp:nvSpPr>
      <dsp:spPr>
        <a:xfrm rot="18377724">
          <a:off x="5457503" y="1220526"/>
          <a:ext cx="232742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327421" y="7921"/>
              </a:lnTo>
            </a:path>
          </a:pathLst>
        </a:custGeom>
        <a:noFill/>
        <a:ln w="12700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800" kern="1200"/>
        </a:p>
      </dsp:txBody>
      <dsp:txXfrm>
        <a:off x="6563029" y="1170262"/>
        <a:ext cx="116371" cy="116371"/>
      </dsp:txXfrm>
    </dsp:sp>
    <dsp:sp modelId="{C4C05EA1-C466-4F53-B94F-768DCA0EBFE9}">
      <dsp:nvSpPr>
        <dsp:cNvPr id="0" name=""/>
        <dsp:cNvSpPr/>
      </dsp:nvSpPr>
      <dsp:spPr>
        <a:xfrm>
          <a:off x="7310071" y="3444"/>
          <a:ext cx="1148324" cy="57416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zöld led felvillan</a:t>
          </a:r>
          <a:endParaRPr lang="hu-HU" sz="1300" kern="1200" dirty="0"/>
        </a:p>
      </dsp:txBody>
      <dsp:txXfrm>
        <a:off x="7326888" y="20261"/>
        <a:ext cx="1114690" cy="540528"/>
      </dsp:txXfrm>
    </dsp:sp>
    <dsp:sp modelId="{9F33C79D-49EC-44D6-B868-C9C9419A395D}">
      <dsp:nvSpPr>
        <dsp:cNvPr id="0" name=""/>
        <dsp:cNvSpPr/>
      </dsp:nvSpPr>
      <dsp:spPr>
        <a:xfrm rot="19114680">
          <a:off x="5702563" y="1550670"/>
          <a:ext cx="183730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37302" y="7921"/>
              </a:lnTo>
            </a:path>
          </a:pathLst>
        </a:custGeom>
        <a:noFill/>
        <a:ln w="12700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6575282" y="1512658"/>
        <a:ext cx="91865" cy="91865"/>
      </dsp:txXfrm>
    </dsp:sp>
    <dsp:sp modelId="{2D74B61D-A112-4594-B6B3-594EAF9A2E48}">
      <dsp:nvSpPr>
        <dsp:cNvPr id="0" name=""/>
        <dsp:cNvSpPr/>
      </dsp:nvSpPr>
      <dsp:spPr>
        <a:xfrm>
          <a:off x="7310071" y="663730"/>
          <a:ext cx="1148324" cy="57416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err="1"/>
            <a:t>lcd</a:t>
          </a:r>
          <a:r>
            <a:rPr lang="hu-HU" sz="1300" kern="1200" dirty="0"/>
            <a:t>: „belépés engedélyezve”</a:t>
          </a:r>
        </a:p>
      </dsp:txBody>
      <dsp:txXfrm>
        <a:off x="7326888" y="680547"/>
        <a:ext cx="1114690" cy="540528"/>
      </dsp:txXfrm>
    </dsp:sp>
    <dsp:sp modelId="{D610415F-065F-4B64-91CA-EAE461EEF9A8}">
      <dsp:nvSpPr>
        <dsp:cNvPr id="0" name=""/>
        <dsp:cNvSpPr/>
      </dsp:nvSpPr>
      <dsp:spPr>
        <a:xfrm rot="20282919">
          <a:off x="5878513" y="1880813"/>
          <a:ext cx="148540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85403" y="7921"/>
              </a:lnTo>
            </a:path>
          </a:pathLst>
        </a:custGeom>
        <a:noFill/>
        <a:ln w="12700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6584079" y="1851599"/>
        <a:ext cx="74270" cy="74270"/>
      </dsp:txXfrm>
    </dsp:sp>
    <dsp:sp modelId="{21AB7E3B-1E75-4A89-BB07-BB33F0B772F0}">
      <dsp:nvSpPr>
        <dsp:cNvPr id="0" name=""/>
        <dsp:cNvSpPr/>
      </dsp:nvSpPr>
      <dsp:spPr>
        <a:xfrm>
          <a:off x="7310071" y="1324017"/>
          <a:ext cx="1148324" cy="57416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„jó” csipogás</a:t>
          </a:r>
          <a:endParaRPr lang="hu-HU" sz="1300" kern="1200" dirty="0"/>
        </a:p>
      </dsp:txBody>
      <dsp:txXfrm>
        <a:off x="7326888" y="1340834"/>
        <a:ext cx="1114690" cy="540528"/>
      </dsp:txXfrm>
    </dsp:sp>
    <dsp:sp modelId="{530738C4-371B-4D62-8606-0A14C0F10C39}">
      <dsp:nvSpPr>
        <dsp:cNvPr id="0" name=""/>
        <dsp:cNvSpPr/>
      </dsp:nvSpPr>
      <dsp:spPr>
        <a:xfrm rot="261532">
          <a:off x="5930359" y="2210956"/>
          <a:ext cx="138171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81710" y="7921"/>
              </a:lnTo>
            </a:path>
          </a:pathLst>
        </a:custGeom>
        <a:noFill/>
        <a:ln w="12700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6586672" y="2184335"/>
        <a:ext cx="69085" cy="69085"/>
      </dsp:txXfrm>
    </dsp:sp>
    <dsp:sp modelId="{631A0AFA-EB3E-4901-882B-C20309B36BE5}">
      <dsp:nvSpPr>
        <dsp:cNvPr id="0" name=""/>
        <dsp:cNvSpPr/>
      </dsp:nvSpPr>
      <dsp:spPr>
        <a:xfrm>
          <a:off x="7310071" y="1984303"/>
          <a:ext cx="1148324" cy="57416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szervo motor megmozdul</a:t>
          </a:r>
          <a:endParaRPr lang="hu-HU" sz="1300" kern="1200" dirty="0"/>
        </a:p>
      </dsp:txBody>
      <dsp:txXfrm>
        <a:off x="7326888" y="2001120"/>
        <a:ext cx="1114690" cy="540528"/>
      </dsp:txXfrm>
    </dsp:sp>
    <dsp:sp modelId="{0DBBED8E-E154-4A46-A006-AB4650F375E6}">
      <dsp:nvSpPr>
        <dsp:cNvPr id="0" name=""/>
        <dsp:cNvSpPr/>
      </dsp:nvSpPr>
      <dsp:spPr>
        <a:xfrm rot="1743094">
          <a:off x="5833214" y="2541100"/>
          <a:ext cx="157600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576001" y="7921"/>
              </a:lnTo>
            </a:path>
          </a:pathLst>
        </a:custGeom>
        <a:noFill/>
        <a:ln w="12700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6581814" y="2509621"/>
        <a:ext cx="78800" cy="78800"/>
      </dsp:txXfrm>
    </dsp:sp>
    <dsp:sp modelId="{4C6E5A2D-5AE3-4FFC-B07A-5D0E6BE2749C}">
      <dsp:nvSpPr>
        <dsp:cNvPr id="0" name=""/>
        <dsp:cNvSpPr/>
      </dsp:nvSpPr>
      <dsp:spPr>
        <a:xfrm>
          <a:off x="7310071" y="2644590"/>
          <a:ext cx="1148324" cy="57416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 zár kinyílik</a:t>
          </a:r>
          <a:endParaRPr lang="hu-HU" sz="1300" kern="1200" dirty="0"/>
        </a:p>
      </dsp:txBody>
      <dsp:txXfrm>
        <a:off x="7326888" y="2661407"/>
        <a:ext cx="1114690" cy="540528"/>
      </dsp:txXfrm>
    </dsp:sp>
    <dsp:sp modelId="{AAEB28EA-3A35-4F78-BD0F-B0FEB33582C3}">
      <dsp:nvSpPr>
        <dsp:cNvPr id="0" name=""/>
        <dsp:cNvSpPr/>
      </dsp:nvSpPr>
      <dsp:spPr>
        <a:xfrm rot="4620687">
          <a:off x="4091276" y="3881358"/>
          <a:ext cx="11758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75830" y="7921"/>
              </a:lnTo>
            </a:path>
          </a:pathLst>
        </a:custGeom>
        <a:noFill/>
        <a:ln w="12700" cap="flat" cmpd="sng" algn="in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4649795" y="3859883"/>
        <a:ext cx="58791" cy="58791"/>
      </dsp:txXfrm>
    </dsp:sp>
    <dsp:sp modelId="{FD26AD8D-2589-4E30-BBD8-3C9C1677B2AB}">
      <dsp:nvSpPr>
        <dsp:cNvPr id="0" name=""/>
        <dsp:cNvSpPr/>
      </dsp:nvSpPr>
      <dsp:spPr>
        <a:xfrm>
          <a:off x="4811329" y="4175071"/>
          <a:ext cx="1148324" cy="57416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/>
            <a:t>nem engedélyezett kártya</a:t>
          </a:r>
        </a:p>
      </dsp:txBody>
      <dsp:txXfrm>
        <a:off x="4828146" y="4191888"/>
        <a:ext cx="1114690" cy="540528"/>
      </dsp:txXfrm>
    </dsp:sp>
    <dsp:sp modelId="{F4F14F48-CD42-4228-9837-20E9B082D0FE}">
      <dsp:nvSpPr>
        <dsp:cNvPr id="0" name=""/>
        <dsp:cNvSpPr/>
      </dsp:nvSpPr>
      <dsp:spPr>
        <a:xfrm rot="19632163">
          <a:off x="5831608" y="4019134"/>
          <a:ext cx="16065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06507" y="7921"/>
              </a:lnTo>
            </a:path>
          </a:pathLst>
        </a:custGeom>
        <a:noFill/>
        <a:ln w="12700" cap="flat" cmpd="sng" algn="in">
          <a:solidFill>
            <a:srgbClr val="C5292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6594699" y="3986892"/>
        <a:ext cx="80325" cy="80325"/>
      </dsp:txXfrm>
    </dsp:sp>
    <dsp:sp modelId="{BD3BEB4D-42CB-4151-8C89-AE9013096F6F}">
      <dsp:nvSpPr>
        <dsp:cNvPr id="0" name=""/>
        <dsp:cNvSpPr/>
      </dsp:nvSpPr>
      <dsp:spPr>
        <a:xfrm>
          <a:off x="7310071" y="3304877"/>
          <a:ext cx="1148324" cy="574162"/>
        </a:xfrm>
        <a:prstGeom prst="roundRect">
          <a:avLst>
            <a:gd name="adj" fmla="val 10000"/>
          </a:avLst>
        </a:prstGeom>
        <a:solidFill>
          <a:srgbClr val="FF4F4F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piros led felvillan</a:t>
          </a:r>
          <a:endParaRPr lang="hu-HU" sz="1300" kern="1200" dirty="0"/>
        </a:p>
      </dsp:txBody>
      <dsp:txXfrm>
        <a:off x="7326888" y="3321694"/>
        <a:ext cx="1114690" cy="540528"/>
      </dsp:txXfrm>
    </dsp:sp>
    <dsp:sp modelId="{40245A53-91C3-495F-BA9C-A6B362C99573}">
      <dsp:nvSpPr>
        <dsp:cNvPr id="0" name=""/>
        <dsp:cNvSpPr/>
      </dsp:nvSpPr>
      <dsp:spPr>
        <a:xfrm rot="21069882">
          <a:off x="5951545" y="4349277"/>
          <a:ext cx="136663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66634" y="7921"/>
              </a:lnTo>
            </a:path>
          </a:pathLst>
        </a:custGeom>
        <a:noFill/>
        <a:ln w="12700" cap="flat" cmpd="sng" algn="in">
          <a:solidFill>
            <a:srgbClr val="C5292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6600696" y="4323033"/>
        <a:ext cx="68331" cy="68331"/>
      </dsp:txXfrm>
    </dsp:sp>
    <dsp:sp modelId="{F47351EE-F2FC-440F-B1EC-A157D75F3665}">
      <dsp:nvSpPr>
        <dsp:cNvPr id="0" name=""/>
        <dsp:cNvSpPr/>
      </dsp:nvSpPr>
      <dsp:spPr>
        <a:xfrm>
          <a:off x="7310071" y="3965163"/>
          <a:ext cx="1148324" cy="574162"/>
        </a:xfrm>
        <a:prstGeom prst="roundRect">
          <a:avLst>
            <a:gd name="adj" fmla="val 10000"/>
          </a:avLst>
        </a:prstGeom>
        <a:solidFill>
          <a:srgbClr val="FF4F4F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err="1" smtClean="0"/>
            <a:t>lcd</a:t>
          </a:r>
          <a:r>
            <a:rPr lang="hu-HU" sz="1300" kern="1200" dirty="0" smtClean="0"/>
            <a:t>: „belépés megtagadva”</a:t>
          </a:r>
          <a:endParaRPr lang="hu-HU" sz="1300" kern="1200" dirty="0"/>
        </a:p>
      </dsp:txBody>
      <dsp:txXfrm>
        <a:off x="7326888" y="3981980"/>
        <a:ext cx="1114690" cy="540528"/>
      </dsp:txXfrm>
    </dsp:sp>
    <dsp:sp modelId="{46925EBD-9C7D-468D-A7C3-D80443075024}">
      <dsp:nvSpPr>
        <dsp:cNvPr id="0" name=""/>
        <dsp:cNvSpPr/>
      </dsp:nvSpPr>
      <dsp:spPr>
        <a:xfrm rot="1106645">
          <a:off x="5923091" y="4679421"/>
          <a:ext cx="142354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23541" y="7921"/>
              </a:lnTo>
            </a:path>
          </a:pathLst>
        </a:custGeom>
        <a:noFill/>
        <a:ln w="12700" cap="flat" cmpd="sng" algn="in">
          <a:solidFill>
            <a:srgbClr val="C5292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6599274" y="4651753"/>
        <a:ext cx="71177" cy="71177"/>
      </dsp:txXfrm>
    </dsp:sp>
    <dsp:sp modelId="{4F678F6C-B28F-4CD7-8932-89ED57ED58F2}">
      <dsp:nvSpPr>
        <dsp:cNvPr id="0" name=""/>
        <dsp:cNvSpPr/>
      </dsp:nvSpPr>
      <dsp:spPr>
        <a:xfrm>
          <a:off x="7310071" y="4625450"/>
          <a:ext cx="1148324" cy="574162"/>
        </a:xfrm>
        <a:prstGeom prst="roundRect">
          <a:avLst>
            <a:gd name="adj" fmla="val 10000"/>
          </a:avLst>
        </a:prstGeom>
        <a:solidFill>
          <a:srgbClr val="FF4F4F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„rossz” csipogás</a:t>
          </a:r>
          <a:endParaRPr lang="hu-HU" sz="1300" kern="1200" dirty="0"/>
        </a:p>
      </dsp:txBody>
      <dsp:txXfrm>
        <a:off x="7326888" y="4642267"/>
        <a:ext cx="1114690" cy="540528"/>
      </dsp:txXfrm>
    </dsp:sp>
    <dsp:sp modelId="{5407F86E-7273-4D52-BB8B-4E13EA52BEF2}">
      <dsp:nvSpPr>
        <dsp:cNvPr id="0" name=""/>
        <dsp:cNvSpPr/>
      </dsp:nvSpPr>
      <dsp:spPr>
        <a:xfrm rot="2366156">
          <a:off x="5760619" y="5009564"/>
          <a:ext cx="174848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748486" y="7921"/>
              </a:lnTo>
            </a:path>
          </a:pathLst>
        </a:custGeom>
        <a:noFill/>
        <a:ln w="12700" cap="flat" cmpd="sng" algn="in">
          <a:solidFill>
            <a:srgbClr val="C5292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00" kern="1200"/>
        </a:p>
      </dsp:txBody>
      <dsp:txXfrm>
        <a:off x="6591150" y="4973773"/>
        <a:ext cx="87424" cy="87424"/>
      </dsp:txXfrm>
    </dsp:sp>
    <dsp:sp modelId="{617D4B3F-3A53-4534-A1C1-D67737E309B2}">
      <dsp:nvSpPr>
        <dsp:cNvPr id="0" name=""/>
        <dsp:cNvSpPr/>
      </dsp:nvSpPr>
      <dsp:spPr>
        <a:xfrm>
          <a:off x="7310071" y="5285736"/>
          <a:ext cx="1148324" cy="574162"/>
        </a:xfrm>
        <a:prstGeom prst="roundRect">
          <a:avLst>
            <a:gd name="adj" fmla="val 10000"/>
          </a:avLst>
        </a:prstGeom>
        <a:solidFill>
          <a:srgbClr val="FF4F4F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szervomotor nem mozdul</a:t>
          </a:r>
          <a:endParaRPr lang="hu-HU" sz="1300" kern="1200" dirty="0"/>
        </a:p>
      </dsp:txBody>
      <dsp:txXfrm>
        <a:off x="7326888" y="5302553"/>
        <a:ext cx="1114690" cy="540528"/>
      </dsp:txXfrm>
    </dsp:sp>
    <dsp:sp modelId="{3CF3AAB9-43E2-4472-8E5B-9827270A41A1}">
      <dsp:nvSpPr>
        <dsp:cNvPr id="0" name=""/>
        <dsp:cNvSpPr/>
      </dsp:nvSpPr>
      <dsp:spPr>
        <a:xfrm rot="3160386">
          <a:off x="5521321" y="5339707"/>
          <a:ext cx="22270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7083" y="7921"/>
              </a:lnTo>
            </a:path>
          </a:pathLst>
        </a:custGeom>
        <a:noFill/>
        <a:ln w="12700" cap="flat" cmpd="sng" algn="in">
          <a:solidFill>
            <a:srgbClr val="C5292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800" kern="1200"/>
        </a:p>
      </dsp:txBody>
      <dsp:txXfrm>
        <a:off x="6579185" y="5291951"/>
        <a:ext cx="111354" cy="111354"/>
      </dsp:txXfrm>
    </dsp:sp>
    <dsp:sp modelId="{A4E9C7BB-A7B6-474F-8402-CFD9670F8885}">
      <dsp:nvSpPr>
        <dsp:cNvPr id="0" name=""/>
        <dsp:cNvSpPr/>
      </dsp:nvSpPr>
      <dsp:spPr>
        <a:xfrm>
          <a:off x="7310071" y="5946023"/>
          <a:ext cx="1148324" cy="574162"/>
        </a:xfrm>
        <a:prstGeom prst="roundRect">
          <a:avLst>
            <a:gd name="adj" fmla="val 10000"/>
          </a:avLst>
        </a:prstGeom>
        <a:solidFill>
          <a:srgbClr val="FF4F4F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 zár bezárva marad</a:t>
          </a:r>
          <a:endParaRPr lang="hu-HU" sz="1300" kern="1200" dirty="0"/>
        </a:p>
      </dsp:txBody>
      <dsp:txXfrm>
        <a:off x="7326888" y="5962840"/>
        <a:ext cx="1114690" cy="54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62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6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1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8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653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31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3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89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3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072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1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315385-F0E8-438C-8020-A4E0A82E54C2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F8B323-A235-40CF-B5FA-55C40E52C626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74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rfid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Ajtónyitás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6115721"/>
            <a:ext cx="8045373" cy="742279"/>
          </a:xfrm>
        </p:spPr>
        <p:txBody>
          <a:bodyPr/>
          <a:lstStyle/>
          <a:p>
            <a:r>
              <a:rPr lang="hu-HU" cap="none" dirty="0"/>
              <a:t>Berényi Henrik, Varga Krisztián</a:t>
            </a:r>
          </a:p>
        </p:txBody>
      </p:sp>
    </p:spTree>
    <p:extLst>
      <p:ext uri="{BB962C8B-B14F-4D97-AF65-F5344CB8AC3E}">
        <p14:creationId xmlns:p14="http://schemas.microsoft.com/office/powerpoint/2010/main" val="3763477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idx="4294967295"/>
          </p:nvPr>
        </p:nvSpPr>
        <p:spPr>
          <a:xfrm>
            <a:off x="1251678" y="3286156"/>
            <a:ext cx="10179050" cy="1492250"/>
          </a:xfrm>
        </p:spPr>
        <p:txBody>
          <a:bodyPr/>
          <a:lstStyle/>
          <a:p>
            <a:r>
              <a:rPr lang="hu-HU" u="sng" dirty="0" smtClean="0"/>
              <a:t>Tervek a jövőben: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4294967295"/>
          </p:nvPr>
        </p:nvSpPr>
        <p:spPr>
          <a:xfrm>
            <a:off x="1251678" y="4518355"/>
            <a:ext cx="10179050" cy="1042988"/>
          </a:xfrm>
        </p:spPr>
        <p:txBody>
          <a:bodyPr>
            <a:noAutofit/>
          </a:bodyPr>
          <a:lstStyle/>
          <a:p>
            <a:r>
              <a:rPr lang="hu-HU" sz="2800" dirty="0" smtClean="0"/>
              <a:t>Az rendszer fejlesztése illetve kompaktabbá tétele.</a:t>
            </a:r>
          </a:p>
          <a:p>
            <a:r>
              <a:rPr lang="hu-HU" sz="2800" dirty="0" smtClean="0"/>
              <a:t>Egy külső borítás tervezése és 3D nyomtatása a rendszerhez.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51678" y="286602"/>
            <a:ext cx="9857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1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Mire is jó?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51678" y="1532463"/>
            <a:ext cx="9471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Zárszerkezetek készítése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Egyszerre több ember egymástól függetlenül nyithatja/zárhatja a zárat.  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KÃ©ptalÃ¡lat a kÃ¶vetkezÅre: âquestion.png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29" y="0"/>
            <a:ext cx="1915103" cy="191510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KÃ©ptalÃ¡lat a kÃ¶vetkezÅre: âfuture.pngâ"/>
          <p:cNvSpPr>
            <a:spLocks noChangeAspect="1" noChangeArrowheads="1"/>
          </p:cNvSpPr>
          <p:nvPr/>
        </p:nvSpPr>
        <p:spPr bwMode="auto">
          <a:xfrm>
            <a:off x="155575" y="-144463"/>
            <a:ext cx="3571298" cy="357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" name="AutoShape 12" descr="data:image/png;base64,iVBORw0KGgoAAAANSUhEUgAAAOEAAADhCAMAAAAJbSJIAAAAeFBMVEX///8AAACenp6lpaXZ2dk3Nzfr6+tcXFz09PSvr6/5+fnn5+fx8fHS0tLi4uLMzMxtbW1MTEy6urqUlJRlZWVra2u9vb2YmJiEhIR7e3vGxsaKioqpqalERER2dnZXV1ctLS0zMzNISEgSEhIjIyM9PT0dHR0XFxdyixUtAAAP9ElEQVR4nO1d53ryOgxmFQiQMMueBdr7v8PTFssjsSzZiUO/5/D+hMSxPLQtNxovvPDCCy+88GwMsm3SWk9Oh/O1+Yvr+XCarFvJOBs8u29l0U/3m2nTielmn/6jdHb2k6ubOIWvyb7z7P76IWv3uMQp9PbZs/vNxHjtT53AdT1+du9JjI/B5Akc/zKRWfjsGdj90eWa3LEe33qbVbJNs2G3/802B/3uMEu3yWpzumFv3GfPpqaA0c7a0/OxPe663utuW0c7nbtRXX3nIHu3dLHX4gq6Qdo6WRqY/JnF2il2777ylm/pqrjKe3+CxqxAXy/phzU1SoptDavtbUCn8utzmpTSwQbJIb9Wn7sf8/xl5WQrPHTnuUbn5dsMxSw3fduqGt5+mC0vq2rYD13TajhWyhWyidH46RlLtWV0YV15F7ob4wPtqtunMLwY9AUyTzdGBo33Cra4B9r1cLvuQv/OPtZnihjoO/Ae1XbtvOm7MeaXdKT6wEZXkRP9a/V4AlbaFzd1fFA3OVs1fE/zT3zW5FxJNYfPIvbHRpqps479MQWNq56j8G2JjrZg0qhfymFc02Zcqs/0In7GhoFmdlSmHRagScHaVQxDiUoifULT+Z/iv9Wk1CrKB5Qj7RJ3s6MYnWUXdhGaV+wsOsPGoURV9Yx8E3X42FhHI1G1HK7/joaddPyNtDMMX+atSCOtmEyIHprNVpO8++VremwtQ9xMSk+tkt0oMeErikbLNeoK/8F0vvX1XCmhXJ3QUG36RU3S3dlGVR6HlZ8DZBs83hiUquZD4HhjowbBde5DpCKxGt/QKGDICh5BGuc9f7mqRVWJZJbWBJvJpAER4B/w3XWS3ZxDKMpB9parii4vGAWXj9Pi/X1xOqDb88Q1WKTQKK9+SIueKX62tlhZbz5Lc66ybprsbGkaH0yVV+7ysjaA1HZ51lJaEA239dLhBhzOilHxE09KSmuqnBUwkAuM83R/kevsNGE4ObPWW+41nkImlzrraQxyHXF4Vtvs533PZnTd1qf5ri1Q8eNY1LeK5PFljHHZZ8ZKGJoLdOMpqlIzTHcqjM7w9/ej/go8HK7bDKEJhg9vb3SwFRBEzKUC5KdRsBbdvy65YLDDH/YHvQwGRvA2lL0NDD1hYv55sqwm2ET3wA9KmUM+qbvgSqn8A13VuxlT07NQKBlh2Jh24XVSCuuO9/eSepQRldTVRBuFyskYFByCT5G8W8uEulbgRNVcljoDsFIoBX9I0AY+9Ek9qCmhtCCbLRa0equxVcU77RQ2bNPNBLxKCQot5E5P4MTsNQab5xmhUIoMstE8gHVT0SWlj0xpCZHyBu1bcijhOhU/IRQ2IODvy+CkwkA8d5E94WjmgjtzOJ9iqh+PHzAKJT/1ZHGwFYhNo2bQomd19/sci/OgUGPQDxIxCuWD9OLXkYm3CFGq9qBl4e2LI+RDoebE/2WUKIVymL00mxPecQ3KlLA0LlQ+Yxa9KJTD/FBvcAphKHyMYdBR3p1PSTl4tW0BQc3O8htXA5E6x0/iF06hlFceyj5MoXPe5UaxEih1PstvbB1LOcGWLgrBQuBPIiwPp6RQuqidiUEjehTAl0JtFkcLnEKZy8D2ob87uy4gv41NtND6rtpP3hSqvXix2RYAGAguO4W14dTBaDcJaMWaHPGn0EzeQT8Hk8iUiaDOuPR1afA6EiOF1+2gfgmg0MwYwiiESWSmooqnJ45H5P5waTLQN8XiQihsmIc4kCUDgovVYrFjRYDaOHU8I4dKqf1BFDaMwBxCIfA9Vq7tne689FAZyvZgvlgbbEc4JdRvYRT2GRRCrz8Y7QH3chhc8pNGLOrBoAwL6vcXjcGFUchKFwKDiyEwgM84HoFFbzLbSZHq0aT5qfvpeBT2uzkMFjSFsCUYvEY86TC3YM1fzZ+hD47J51A4sB2fYVDImJkHYEU4FDbQ5XPxUullx3c7h8K8i59LIewu0tEgZKdjx0IENq8FKp8w6oNmUJiX8GwKgdeQKa9UJ1XEtKA/qDASNosMCnVPmx+FMMKOxn8AixT3uUAXLFtaeR6QdxkUykgCArxjwOGJZSoUCIf78eIgQqofiMLH2Yfuc6iuCIpQ9QmHkcg3xhcp7BN7LwmGxpIWyccbhqlTZRHL1O3gBYaE6+g9Nw2PcBC22wMlPhOgLDvtdjEMuAMKLCt0tSQOAiNTCPLKGU4UM4SLe4h/Oby/jmIXkSkUnXM6M0T/cXYkHgg8ZxGZQhAEjkc61CPAZwKzrSJT2KB7J7YhLis21D51IzaFU3IjTgg2AoOk+89m56abiWuITeGc3ENXYhvCItWEiZj2HculHptCoTKf0QcgjIMyQyHQdfO/CeCcAo5NIShu6AMpNQRFgaNctk2GfR2bwsbX4wOoei5WHOpXBXGvr0idQtL6jE7hO8Fq1kQHhFlx038zUmCoHOLoFIocIlT5FswW3VBiBEz3jH6mm+Kp0SkUc4CKO8siNHC30zGTDk0qqyU6hcJyuCJ/AytF30dHQBQXInsencKGm4TMss0s/9tfn002dLJJfAqFREe4ulBc0Ty9GfE/jfgUClaCDLYIWKA6j2BUJUqNxKdQeMOQFBLxfdQ4nDjf5iA+hXPnF4QwQMXlwbkCOIhPIajJ9n/FHKHiEGWlbMSncOncaSdijihhQkNE5SKW8BDWBeLIEKsQs5BHpSmU/ux4x82FlwIJfp6dsgS80ayTF1ZoRZeikShkNuKEENISU73E8Bgxm7QlwDhbYYRy6UzN/h7a9mFtYhoQrUV8HOursB51rVYv5kT2wzhsQApVPe7rkXUothKimBLDOy5sYrPWF/Vx48gXudaNpvm1vtxWPtFTQaGWhGIec6Im0XiYGwMrfJOA23r431AYa5UaxyrfqKeNpitepR6cRj88SKWnm/XdyLxzPdrtUT7BzWkCpEWnLUDWgzQJZEiLQQJt+xyhdEuLmBI/R+CTJH5Era0uAgmtLZ7mrQi8fzOZVcQq827Nm7KexD71t54UgbHKH0kI9o5YT7Es4BoJBPsMsYCZXgzfbtZJIOHFYHqiPCvf1Eog4YkSSgvqEhcGrJ83sV4CCW9iKY9wsrCW/K+ZQOD3iEwP9+p3HvH9YnS8bgIpieYeADQyk8iU0LzCVzuBYpl9Yf9T0TVhpZuKsB5AzNFeO4EkqxACEU3FEO8bqXGGb8LcifUTSLJ74TBG7U0wvrAot2mzbOsnEGxy9IPCJkOZaePyeEDz6OoJr58mCzrVTyAolqi9RWabiD1nzTbp5YXFuX4CyWwTSNZAEw4sGUNCEVoV7eZj7QTSGUPQKa+sr+W92bNy31HtBDKyvriZezw7f7R5W1RbbHjbdtvOH+SyYWdfPucOsR+N4+Iyn0XvXLmh4hF85AWz8jvdXxGO1KcZGbSQBY1HFaBwkWMkO5Fq8NKMUmgfzjP2YiPi/lpwR6Fm8k8LfBe1D+YkhZxMdjCQ8OQm4jjqLt4iblIzxDqNwD9RYpcoazf9ZQBaLnnwCVfJfkGfCro7iJAHnyLc6SFadqSYHygm8gv6ZBco1JaGVBiD2WsPgA2DC0RgEcwYmGO3gr5ZmCdV3ql6nzZ036FrwPFrqimx0A74EzCJeTNTlU2McD0TLA9Hjq7wNJCBKlimjpztg/1rMoodIyrxSQ48+5Qs40y0rGpifdGzXjQTgr85tEWxUbHk2eKTruUMKRgb269xLvZ4GGkuVYKeGQDMtmMz2SsO9KlRLoWdZefrgIg7J27EqL8g642YQmU1mce7H200dh7nEHzGXahDAEbDNRvAbBw7H8E4zmW4XpU/aAVQOyrjeQfDONZOJQ7v5gBKvGtJy3XqlTHct63tKgAuP2ZpQdAfnAdFZcVLnxkRunH1vhvg7lzTFJ53sg2gkF9gKyRHuL8+FNyURcCmYR/eZVUzUxXx+PzTm0Kmvw6mhJ9i0OO8MfMn0ZdC2nHxCxhsd4lA6yvuInZzbxI9KZQl94iD1RA/8LnUBSbRraEoc4nZth+FKibiZiDgdvCYQtU4kUKo6jbzOKoXhapsIdF1MFj9En1g7xKbXBUaY0kAHwrVNifOxkNdGs8qCFK5Jp5T9X452o0HhSrySqwjWWXXV48ANkI5BhWJhworJWt3uVLVDYAZ+N/fyd1hWg112rg/8mZbS5+ljAXwSTAs3zyW3Fet9cXRVicTehy0MkMkf4QHQ0wWkDLkDtazMSrw0ej3qpIWO3DEoGOfUt6Sw6NntPdK2sB9/SYP0nCR2RBh0SB7/UcbMm3Ym7syxpF+2fCVrBEjOX6otcKr4fkL4+hF8LXExkUnjLrHUE+cU/HSCmnJMwxLs1TsPGDVDMxkcMa0SAYQvjPkmDKUstGH0cGjp9MtMy+imzI6Lc/VlLGoZdYPZ5RyFX9vbfbQ9ve5epAc34hcYeUuJoNWzpyHB/kLuO5tRkGp7j5/O9mGxavkFVGch3FIBZ93zUmWv4zzu7szh2nVna2/8i9MeWW25LCUvQNRigym6j6+FGj87vQ6yftzh+NkbavFemB6tuRyKX9sWsoBrgzYFudR4Haf9haL3vRuu1/vMRRcz51ko1VkRchTdWyW1Xm3958C/4ZHyeTJU34cqBPKHscA81fF0bh43NKp1MRqnMvKb+ijV3fchUhN3LxuWlV1aqu5aTX8etrOynkXMGDa8uto6OW9LihZ7huiH2ytd3FKnFbevVRLtESVlQKUyh+iIQ23rc0ptzFvp017G1JERGnn1RYQUY6hYMOhMRhlnfQbnWwUziCUuV2iEpAVim8E1i6tBkovrP4Se0ViyD11FWEakUB9od7iReud6Kq9XPUSfUCzUOME4wkooRWtSpFmAMYZQye080dVigkTWrUKxl2AlaKv6fNxkpIeUApczEP1FmgrtDJVzY6+Vr+jxoR9rdTPW/TFo1tGNTEcvZRLnCx5E/r125MadqN+y0xNh4yM+42jf9LwEsfdghq0C3Kbl5icrZHqdXvKuQ39YLhGez45EF7IDF9VPCloQ9dwNx1L1FJ0fEMvltb8qF1VNK+LP1Y+j0ODvnrPMQqMTHfnotLs4E7PaLwX6bQYhe3V6Ma9so0yM8MYX09R9B9YNU3sKmDn2S7XaLhXoQr088GYt/w9zn4YtS+5BnlhmpjoLnJdah72gay12y4EBN6jcGlfZAUam+e599YZ74rRjEk0SeuL7qbQuW8BttoyOWB/O7dFczZ/Yv4A/TzPeeC6WC1dzGeQLVfFFfCLmDXPArH8sHf1G9PJvD0bd7LhqD8Y9EfDrLOdtecT3BvOvrmmZnTnV7TPHvha/anlmUPqE3GyYv2cagY+SC1MkYnzPKopViG6SUAUeJL85cVpQZZszjRZYu42yZ+RfJ7oJLtTIZ1Ex2dvN/v7G4/EMJ21d5vF6X775bXX2/202Ozas/RfnbgXXnjhhRdeeOGFF1544f+J/wCjBaD4imPguAAAAABJRU5ErkJggg=="/>
          <p:cNvSpPr>
            <a:spLocks noChangeAspect="1" noChangeArrowheads="1"/>
          </p:cNvSpPr>
          <p:nvPr/>
        </p:nvSpPr>
        <p:spPr bwMode="auto">
          <a:xfrm>
            <a:off x="2244436" y="1594829"/>
            <a:ext cx="2369127" cy="27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41" y="2667483"/>
            <a:ext cx="2119537" cy="21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257300" y="2017487"/>
            <a:ext cx="10178322" cy="3294742"/>
          </a:xfrm>
        </p:spPr>
        <p:txBody>
          <a:bodyPr>
            <a:noAutofit/>
          </a:bodyPr>
          <a:lstStyle/>
          <a:p>
            <a:pPr algn="ctr"/>
            <a:r>
              <a:rPr lang="hu-HU" sz="10000" dirty="0" smtClean="0"/>
              <a:t>Köszönjük a figyelmet!</a:t>
            </a:r>
            <a:endParaRPr lang="hu-HU" sz="10000" dirty="0"/>
          </a:p>
        </p:txBody>
      </p:sp>
    </p:spTree>
    <p:extLst>
      <p:ext uri="{BB962C8B-B14F-4D97-AF65-F5344CB8AC3E}">
        <p14:creationId xmlns:p14="http://schemas.microsoft.com/office/powerpoint/2010/main" val="3407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Mi is az az </a:t>
            </a:r>
            <a:r>
              <a:rPr lang="hu-HU" u="sng" dirty="0" err="1"/>
              <a:t>Arduino</a:t>
            </a:r>
            <a:r>
              <a:rPr lang="hu-HU" u="sng" dirty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2234735"/>
            <a:ext cx="10178322" cy="3593591"/>
          </a:xfrm>
        </p:spPr>
        <p:txBody>
          <a:bodyPr>
            <a:normAutofit/>
          </a:bodyPr>
          <a:lstStyle/>
          <a:p>
            <a:r>
              <a:rPr lang="hu-HU" sz="2800" dirty="0"/>
              <a:t>Szabad szoftveres, nyílt forráskódú </a:t>
            </a:r>
            <a:r>
              <a:rPr lang="hu-HU" sz="2800" dirty="0" smtClean="0"/>
              <a:t>elektronikai</a:t>
            </a:r>
          </a:p>
          <a:p>
            <a:pPr marL="0" indent="0">
              <a:buNone/>
              <a:tabLst>
                <a:tab pos="273050" algn="l"/>
              </a:tabLst>
            </a:pPr>
            <a:r>
              <a:rPr lang="hu-HU" sz="2800" dirty="0" smtClean="0"/>
              <a:t>	fejlesztőplatform</a:t>
            </a:r>
            <a:r>
              <a:rPr lang="hu-HU" sz="2800" dirty="0"/>
              <a:t>.</a:t>
            </a:r>
          </a:p>
          <a:p>
            <a:r>
              <a:rPr lang="hu-HU" sz="2800" dirty="0"/>
              <a:t>Széles tömegek számára elérhető.</a:t>
            </a:r>
          </a:p>
          <a:p>
            <a:r>
              <a:rPr lang="hu-HU" sz="2800" dirty="0"/>
              <a:t>Olcsó, könnyen beszerezhető, egyszerűen programozható, és csatlakoztatható más eszközökhöz.</a:t>
            </a:r>
          </a:p>
          <a:p>
            <a:r>
              <a:rPr lang="hu-HU" sz="2800" u="sng" dirty="0"/>
              <a:t>Ez az eszköz teszi lehetővé a hozzá kapcsolt modulok működését.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608" y="168547"/>
            <a:ext cx="3411940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Az RFID-</a:t>
            </a:r>
            <a:r>
              <a:rPr lang="hu-HU" u="sng" dirty="0" err="1"/>
              <a:t>ról</a:t>
            </a:r>
            <a:r>
              <a:rPr lang="hu-HU" u="sng" dirty="0"/>
              <a:t> röviden: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2553368"/>
            <a:ext cx="10178322" cy="3593591"/>
          </a:xfrm>
        </p:spPr>
        <p:txBody>
          <a:bodyPr>
            <a:normAutofit/>
          </a:bodyPr>
          <a:lstStyle/>
          <a:p>
            <a:r>
              <a:rPr lang="hu-HU" sz="2800" dirty="0"/>
              <a:t>Azonosításhoz és adatközléshez használt technológia. </a:t>
            </a:r>
          </a:p>
          <a:p>
            <a:r>
              <a:rPr lang="hu-HU" sz="2800" dirty="0"/>
              <a:t>Adatok tárolása és továbbítása RFID címkék segítségével. </a:t>
            </a:r>
          </a:p>
          <a:p>
            <a:r>
              <a:rPr lang="hu-HU" sz="2800" dirty="0"/>
              <a:t>Csak az olvasó számára kell elektromos áramot biztosítani. </a:t>
            </a:r>
          </a:p>
          <a:p>
            <a:r>
              <a:rPr lang="hu-HU" sz="2800" dirty="0"/>
              <a:t>Rádiófrekvenciás jel elegendő áramot indukál a címkékben ahhoz, hogy azok választ küldjenek.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44" y="111361"/>
            <a:ext cx="3757856" cy="31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u="sng" dirty="0"/>
              <a:t>Projektünkben használt egyéb modulok: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LED-</a:t>
            </a:r>
            <a:r>
              <a:rPr lang="hu-HU" sz="2800" dirty="0" err="1"/>
              <a:t>ek</a:t>
            </a:r>
            <a:endParaRPr lang="hu-HU" sz="2800" dirty="0"/>
          </a:p>
          <a:p>
            <a:r>
              <a:rPr lang="hu-HU" sz="2800" dirty="0"/>
              <a:t>A csipogó</a:t>
            </a:r>
          </a:p>
          <a:p>
            <a:r>
              <a:rPr lang="hu-HU" sz="2800" dirty="0"/>
              <a:t>LCD kijelző</a:t>
            </a:r>
          </a:p>
          <a:p>
            <a:r>
              <a:rPr lang="hu-HU" sz="2800" dirty="0"/>
              <a:t>Tolózár </a:t>
            </a:r>
          </a:p>
          <a:p>
            <a:r>
              <a:rPr lang="hu-HU" sz="2800" dirty="0"/>
              <a:t>Szervomotor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5" t="25413" r="46678" b="28596"/>
          <a:stretch/>
        </p:blipFill>
        <p:spPr>
          <a:xfrm rot="2872436">
            <a:off x="4572805" y="2024862"/>
            <a:ext cx="602781" cy="203884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3" t="39642" r="37765" b="37324"/>
          <a:stretch/>
        </p:blipFill>
        <p:spPr>
          <a:xfrm>
            <a:off x="3629689" y="2135372"/>
            <a:ext cx="1500875" cy="19652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640">
            <a:off x="6059290" y="1813373"/>
            <a:ext cx="1385531" cy="1705269"/>
          </a:xfrm>
          <a:prstGeom prst="rect">
            <a:avLst/>
          </a:prstGeom>
        </p:spPr>
      </p:pic>
      <p:pic>
        <p:nvPicPr>
          <p:cNvPr id="1030" name="Picture 6" descr="https://media.discordapp.net/attachments/331877572105207818/570277517584236554/SEEED-LCD23154P-a.png?width=300&amp;height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70" y="3434448"/>
            <a:ext cx="4649339" cy="46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64" y="1496148"/>
            <a:ext cx="3517099" cy="290822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09" y="4074038"/>
            <a:ext cx="3711950" cy="27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 projekt menete:</a:t>
            </a:r>
            <a:endParaRPr lang="hu-HU" u="sng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65" y="-36170"/>
            <a:ext cx="2850865" cy="3821373"/>
          </a:xfrm>
        </p:spPr>
      </p:pic>
      <p:sp>
        <p:nvSpPr>
          <p:cNvPr id="5" name="Szövegdoboz 4"/>
          <p:cNvSpPr txBox="1"/>
          <p:nvPr/>
        </p:nvSpPr>
        <p:spPr>
          <a:xfrm>
            <a:off x="1514901" y="1584600"/>
            <a:ext cx="8311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szkenner beépítése.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Egy visszajelző led beépítése (zöld), később még egy visszajelző led beépítése (piros).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Csipogó beépítése.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kijelző beépítése.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Másodlagos áramforrás és </a:t>
            </a:r>
            <a:r>
              <a:rPr lang="hu-HU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potméter</a:t>
            </a: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beépítése később utóbbi megszüntetése.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Szervomotor beépítése.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Tólózár beépítése és szervomotorral összekapcsolása.</a:t>
            </a:r>
          </a:p>
        </p:txBody>
      </p:sp>
    </p:spTree>
    <p:extLst>
      <p:ext uri="{BB962C8B-B14F-4D97-AF65-F5344CB8AC3E}">
        <p14:creationId xmlns:p14="http://schemas.microsoft.com/office/powerpoint/2010/main" val="27998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 kód: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13678" y="2286002"/>
            <a:ext cx="10178322" cy="3593591"/>
          </a:xfrm>
        </p:spPr>
        <p:txBody>
          <a:bodyPr>
            <a:normAutofit/>
          </a:bodyPr>
          <a:lstStyle/>
          <a:p>
            <a:r>
              <a:rPr lang="hu-HU" sz="2800" dirty="0" smtClean="0"/>
              <a:t>Az </a:t>
            </a:r>
            <a:r>
              <a:rPr lang="hu-HU" sz="2800" dirty="0" err="1" smtClean="0"/>
              <a:t>Arduino</a:t>
            </a:r>
            <a:r>
              <a:rPr lang="hu-HU" sz="2800" dirty="0" smtClean="0"/>
              <a:t> </a:t>
            </a:r>
            <a:r>
              <a:rPr lang="hu-HU" sz="2800" dirty="0"/>
              <a:t>integrált fejlesztői környezetében hoztuk </a:t>
            </a:r>
            <a:r>
              <a:rPr lang="hu-HU" sz="2800" dirty="0" smtClean="0"/>
              <a:t>létre.</a:t>
            </a:r>
          </a:p>
          <a:p>
            <a:r>
              <a:rPr lang="hu-HU" sz="2800" dirty="0"/>
              <a:t>P</a:t>
            </a:r>
            <a:r>
              <a:rPr lang="hu-HU" sz="2800" dirty="0" smtClean="0"/>
              <a:t>árhuzamosan </a:t>
            </a:r>
            <a:r>
              <a:rPr lang="hu-HU" sz="2800" dirty="0"/>
              <a:t>haladhattunk magával a programkóddal és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az </a:t>
            </a:r>
            <a:r>
              <a:rPr lang="hu-HU" sz="2800" dirty="0"/>
              <a:t>eszköz megépítésével.</a:t>
            </a:r>
            <a:endParaRPr lang="hu-HU" sz="2800" dirty="0" smtClean="0"/>
          </a:p>
          <a:p>
            <a:r>
              <a:rPr lang="hu-HU" sz="2800" dirty="0"/>
              <a:t>A</a:t>
            </a:r>
            <a:r>
              <a:rPr lang="hu-HU" sz="2800" dirty="0" smtClean="0"/>
              <a:t> </a:t>
            </a:r>
            <a:r>
              <a:rPr lang="hu-HU" sz="2800" dirty="0"/>
              <a:t>végleges program elkészítéséhez több könyvtár is a rendelkezésünkre </a:t>
            </a:r>
            <a:r>
              <a:rPr lang="hu-HU" sz="2800" dirty="0" smtClean="0"/>
              <a:t>állt.</a:t>
            </a:r>
          </a:p>
          <a:p>
            <a:r>
              <a:rPr lang="hu-HU" sz="2800" dirty="0" smtClean="0"/>
              <a:t>A program folyamatos döntéseket hoz.</a:t>
            </a:r>
            <a:endParaRPr lang="hu-HU" sz="2800" dirty="0"/>
          </a:p>
        </p:txBody>
      </p:sp>
      <p:pic>
        <p:nvPicPr>
          <p:cNvPr id="1026" name="Picture 2" descr="KÃ©ptalÃ¡lat a kÃ¶vetkezÅre: âcode.png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34" y="276146"/>
            <a:ext cx="1704610" cy="17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Ã©ptalÃ¡lat a kÃ¶vetkezÅre: âcode.pngâ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197"/>
          <a:stretch/>
        </p:blipFill>
        <p:spPr bwMode="auto">
          <a:xfrm>
            <a:off x="900751" y="1874517"/>
            <a:ext cx="1128465" cy="40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Ã©ptalÃ¡lat a kÃ¶vetkezÅre: âcode.pngâ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197"/>
          <a:stretch/>
        </p:blipFill>
        <p:spPr bwMode="auto">
          <a:xfrm>
            <a:off x="10652462" y="1874517"/>
            <a:ext cx="1128465" cy="400507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Hogyan működik?</a:t>
            </a:r>
            <a:endParaRPr lang="hu-HU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11330280"/>
              </p:ext>
            </p:extLst>
          </p:nvPr>
        </p:nvGraphicFramePr>
        <p:xfrm>
          <a:off x="1251678" y="177422"/>
          <a:ext cx="10945505" cy="652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7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BAE185-2324-4C60-A296-902CA467E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B5BAE185-2324-4C60-A296-902CA467E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102F6DA-6573-4FE1-BB66-220DA372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graphicEl>
                                              <a:dgm id="{0102F6DA-6573-4FE1-BB66-220DA372E1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2F6BEBD-AC88-4DA8-8F64-76F9E4787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dgm id="{52F6BEBD-AC88-4DA8-8F64-76F9E4787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48D403-D405-4CE1-9F05-054F4A518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graphicEl>
                                              <a:dgm id="{9848D403-D405-4CE1-9F05-054F4A518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5831DFE-388B-4E86-A0E5-44201E115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dgm id="{85831DFE-388B-4E86-A0E5-44201E115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F4F0511-5AC4-49DB-8889-A0548452B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graphicEl>
                                              <a:dgm id="{3F4F0511-5AC4-49DB-8889-A0548452B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4C05EA1-C466-4F53-B94F-768DCA0EB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graphicEl>
                                              <a:dgm id="{C4C05EA1-C466-4F53-B94F-768DCA0EB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F33C79D-49EC-44D6-B868-C9C9419A3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graphicEl>
                                              <a:dgm id="{9F33C79D-49EC-44D6-B868-C9C9419A3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D74B61D-A112-4594-B6B3-594EAF9A2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graphicEl>
                                              <a:dgm id="{2D74B61D-A112-4594-B6B3-594EAF9A2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610415F-065F-4B64-91CA-EAE461EEF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graphicEl>
                                              <a:dgm id="{D610415F-065F-4B64-91CA-EAE461EEF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1AB7E3B-1E75-4A89-BB07-BB33F0B77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graphicEl>
                                              <a:dgm id="{21AB7E3B-1E75-4A89-BB07-BB33F0B77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0738C4-371B-4D62-8606-0A14C0F10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graphicEl>
                                              <a:dgm id="{530738C4-371B-4D62-8606-0A14C0F10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1A0AFA-EB3E-4901-882B-C20309B36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graphicEl>
                                              <a:dgm id="{631A0AFA-EB3E-4901-882B-C20309B36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BBED8E-E154-4A46-A006-AB4650F37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graphicEl>
                                              <a:dgm id="{0DBBED8E-E154-4A46-A006-AB4650F37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C6E5A2D-5AE3-4FFC-B07A-5D0E6BE27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graphicEl>
                                              <a:dgm id="{4C6E5A2D-5AE3-4FFC-B07A-5D0E6BE27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AEB28EA-3A35-4F78-BD0F-B0FEB3358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graphicEl>
                                              <a:dgm id="{AAEB28EA-3A35-4F78-BD0F-B0FEB3358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D26AD8D-2589-4E30-BBD8-3C9C1677B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>
                                            <p:graphicEl>
                                              <a:dgm id="{FD26AD8D-2589-4E30-BBD8-3C9C1677B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F14F48-CD42-4228-9837-20E9B082D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graphicEl>
                                              <a:dgm id="{F4F14F48-CD42-4228-9837-20E9B082D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D3BEB4D-42CB-4151-8C89-AE9013096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>
                                            <p:graphicEl>
                                              <a:dgm id="{BD3BEB4D-42CB-4151-8C89-AE9013096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245A53-91C3-495F-BA9C-A6B362C99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graphicEl>
                                              <a:dgm id="{40245A53-91C3-495F-BA9C-A6B362C995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7351EE-F2FC-440F-B1EC-A157D75F3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>
                                            <p:graphicEl>
                                              <a:dgm id="{F47351EE-F2FC-440F-B1EC-A157D75F3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925EBD-9C7D-468D-A7C3-D80443075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>
                                            <p:graphicEl>
                                              <a:dgm id="{46925EBD-9C7D-468D-A7C3-D804430750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678F6C-B28F-4CD7-8932-89ED57ED5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>
                                            <p:graphicEl>
                                              <a:dgm id="{4F678F6C-B28F-4CD7-8932-89ED57ED58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07F86E-7273-4D52-BB8B-4E13EA52B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>
                                            <p:graphicEl>
                                              <a:dgm id="{5407F86E-7273-4D52-BB8B-4E13EA52BE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7D4B3F-3A53-4534-A1C1-D67737E30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>
                                            <p:graphicEl>
                                              <a:dgm id="{617D4B3F-3A53-4534-A1C1-D67737E30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CF3AAB9-43E2-4472-8E5B-9827270A4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>
                                            <p:graphicEl>
                                              <a:dgm id="{3CF3AAB9-43E2-4472-8E5B-9827270A4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4E9C7BB-A7B6-474F-8402-CFD9670F8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>
                                            <p:graphicEl>
                                              <a:dgm id="{A4E9C7BB-A7B6-474F-8402-CFD9670F8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Egy kártya mindenek </a:t>
            </a:r>
            <a:r>
              <a:rPr lang="hu-HU" u="sng" dirty="0" smtClean="0"/>
              <a:t>felett: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3841844"/>
          </a:xfrm>
        </p:spPr>
        <p:txBody>
          <a:bodyPr>
            <a:noAutofit/>
          </a:bodyPr>
          <a:lstStyle/>
          <a:p>
            <a:r>
              <a:rPr lang="hu-HU" sz="2800" dirty="0"/>
              <a:t>Mastercard: </a:t>
            </a:r>
            <a:r>
              <a:rPr lang="hu-HU" sz="2800" dirty="0" smtClean="0"/>
              <a:t> A </a:t>
            </a:r>
            <a:r>
              <a:rPr lang="hu-HU" sz="2800" dirty="0"/>
              <a:t>programban előre meghatározott kártya</a:t>
            </a:r>
          </a:p>
          <a:p>
            <a:r>
              <a:rPr lang="hu-HU" sz="2800" dirty="0"/>
              <a:t>Nem belépésre szolgál</a:t>
            </a:r>
          </a:p>
          <a:p>
            <a:r>
              <a:rPr lang="hu-HU" sz="2800" dirty="0"/>
              <a:t>A mastermode állítható vele</a:t>
            </a:r>
          </a:p>
          <a:p>
            <a:r>
              <a:rPr lang="hu-HU" sz="2800" dirty="0"/>
              <a:t>Segítségével hozzáadni/eltávolítani tudjuk a címkéket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63F3B-12EF-4497-97AB-92DA259E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40" y="4100013"/>
            <a:ext cx="2757987" cy="2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Ha elmegy az </a:t>
            </a:r>
            <a:r>
              <a:rPr lang="hu-HU" u="sng" dirty="0" smtClean="0"/>
              <a:t>áram: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8973" y="1933882"/>
            <a:ext cx="11013027" cy="3593591"/>
          </a:xfrm>
        </p:spPr>
        <p:txBody>
          <a:bodyPr/>
          <a:lstStyle/>
          <a:p>
            <a:r>
              <a:rPr lang="hu-HU" sz="2800" dirty="0"/>
              <a:t>Az eszközünk képes zsebtelepről, valamint áramforrásról is üzemelni. </a:t>
            </a:r>
          </a:p>
          <a:p>
            <a:r>
              <a:rPr lang="hu-HU" sz="2800" dirty="0"/>
              <a:t>Elektronikusan programozható és olvasható memóriában (EEPROM) rögzül a zár állása</a:t>
            </a:r>
          </a:p>
          <a:p>
            <a:r>
              <a:rPr lang="hu-HU" sz="2800" dirty="0"/>
              <a:t>Újbóli áramforrás után az eszköz helyzete nem változik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8" y="4111053"/>
            <a:ext cx="4108901" cy="25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Kék–zöld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Jelvény</Template>
  <TotalTime>450</TotalTime>
  <Words>287</Words>
  <Application>Microsoft Office PowerPoint</Application>
  <PresentationFormat>Szélesvásznú</PresentationFormat>
  <Paragraphs>63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rfid Ajtónyitás</vt:lpstr>
      <vt:lpstr>Mi is az az Arduino?</vt:lpstr>
      <vt:lpstr>Az RFID-ról röviden:</vt:lpstr>
      <vt:lpstr>Projektünkben használt egyéb modulok:</vt:lpstr>
      <vt:lpstr>A projekt menete:</vt:lpstr>
      <vt:lpstr>A kód:</vt:lpstr>
      <vt:lpstr>Hogyan működik?</vt:lpstr>
      <vt:lpstr>Egy kártya mindenek felett:</vt:lpstr>
      <vt:lpstr>Ha elmegy az áram:</vt:lpstr>
      <vt:lpstr>Tervek a jövőben: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Ajtónyitás</dc:title>
  <dc:creator>Windows-felhasználó</dc:creator>
  <cp:lastModifiedBy>Windows-felhasználó</cp:lastModifiedBy>
  <cp:revision>36</cp:revision>
  <dcterms:created xsi:type="dcterms:W3CDTF">2019-04-23T11:03:53Z</dcterms:created>
  <dcterms:modified xsi:type="dcterms:W3CDTF">2019-04-24T22:26:27Z</dcterms:modified>
</cp:coreProperties>
</file>