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86987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ShopSphere</a:t>
            </a:r>
            <a:r>
              <a:rPr lang="en-US" dirty="0"/>
              <a:t>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MERN Stack E-Commerce App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IN" sz="4800" dirty="0"/>
              <a:t>Features Overview</a:t>
            </a:r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D3CDB9-54B1-188B-8F92-6BB55AEF5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49" y="2356312"/>
            <a:ext cx="49937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🔧 Admin Controls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🧑 User Authentication &amp; Profile Management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🛒 Cart and Checkout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📦 Product Listings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📜 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9EFE-84CA-4C59-43DB-8C42790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CEF56-50ED-9C30-C71F-B5EAF75AF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JWT-based Registration &amp;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👤 Profile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🛒 Add to/Remove from 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Place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📜 View Order History</a:t>
            </a:r>
          </a:p>
        </p:txBody>
      </p:sp>
    </p:spTree>
    <p:extLst>
      <p:ext uri="{BB962C8B-B14F-4D97-AF65-F5344CB8AC3E}">
        <p14:creationId xmlns:p14="http://schemas.microsoft.com/office/powerpoint/2010/main" val="42433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53E2-DA9F-F3A9-8E3C-DD388DF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A60A0B-BC3C-76DC-C25E-12DB2FDE6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➕ Add/Edit/Delete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Manage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📜 Manage Orders</a:t>
            </a:r>
          </a:p>
        </p:txBody>
      </p:sp>
    </p:spTree>
    <p:extLst>
      <p:ext uri="{BB962C8B-B14F-4D97-AF65-F5344CB8AC3E}">
        <p14:creationId xmlns:p14="http://schemas.microsoft.com/office/powerpoint/2010/main" val="341785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6C57-1A0E-4A8A-3F2D-BF4FE39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🛠 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46B6B8-6F60-C92A-A056-C722FF6CB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React.js, Axios, React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Node.js, Express.js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MongoDB, Mongoose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JWT, bcrypt.js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Render / Vercel / Railway</a:t>
            </a:r>
          </a:p>
        </p:txBody>
      </p:sp>
    </p:spTree>
    <p:extLst>
      <p:ext uri="{BB962C8B-B14F-4D97-AF65-F5344CB8AC3E}">
        <p14:creationId xmlns:p14="http://schemas.microsoft.com/office/powerpoint/2010/main" val="121676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1FF1-7B08-C9F4-39DE-CCBBB53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Upcoming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E2739F-CEC8-D9C3-1208-6EED90115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 Product Image Gallery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Order Tracking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💳 Payment Gateway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🌙 Dark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✉ Email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📱 Mobile-Friendly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111222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9B9D-EA2E-4E91-B7A4-AA8772F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860A-A53A-7B87-DA4A-3EE64EC8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4182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{D9E11605-CEA7-40B4-94EF-C77DFBF0522C}tf56160789_win32</Template>
  <TotalTime>12</TotalTime>
  <Words>136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Custom</vt:lpstr>
      <vt:lpstr> ShopSphere </vt:lpstr>
      <vt:lpstr>Features Overview   </vt:lpstr>
      <vt:lpstr>User Features</vt:lpstr>
      <vt:lpstr>Admin Features</vt:lpstr>
      <vt:lpstr>🛠 Tech Stack</vt:lpstr>
      <vt:lpstr>Upcoming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Babariya</dc:creator>
  <cp:lastModifiedBy>Raj Babariya</cp:lastModifiedBy>
  <cp:revision>1</cp:revision>
  <dcterms:created xsi:type="dcterms:W3CDTF">2025-08-06T13:35:00Z</dcterms:created>
  <dcterms:modified xsi:type="dcterms:W3CDTF">2025-08-06T13:47:58Z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