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7" r:id="rId2"/>
    <p:sldId id="286" r:id="rId3"/>
    <p:sldId id="267" r:id="rId4"/>
    <p:sldId id="279" r:id="rId5"/>
    <p:sldId id="280" r:id="rId6"/>
    <p:sldId id="281" r:id="rId7"/>
    <p:sldId id="282" r:id="rId8"/>
    <p:sldId id="283" r:id="rId9"/>
    <p:sldId id="284" r:id="rId10"/>
    <p:sldId id="278" r:id="rId11"/>
    <p:sldId id="260" r:id="rId12"/>
    <p:sldId id="258" r:id="rId13"/>
    <p:sldId id="261" r:id="rId14"/>
    <p:sldId id="259" r:id="rId15"/>
    <p:sldId id="262" r:id="rId16"/>
    <p:sldId id="263" r:id="rId17"/>
    <p:sldId id="264" r:id="rId18"/>
    <p:sldId id="265" r:id="rId19"/>
    <p:sldId id="266" r:id="rId20"/>
    <p:sldId id="285" r:id="rId21"/>
    <p:sldId id="268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98C76-61C0-4527-AD05-0DC0178CD55B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CAE5A-8945-4F1C-A418-34BCA1FF2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07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91843-D6A0-29B0-31CD-D8F912A03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22CB95-5C5C-9A3A-7659-6D2227262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459053-D120-7530-B057-5496F7BE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B6F84F-C1BB-1EA0-5D6F-05B958BD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0A3B07-DF56-B740-D96D-E47E80D3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23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74D11-6C73-F1FC-9F74-83090A67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FA9AF1-8D28-67BB-7295-E53AD8DBD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4B6D04-7ABC-B633-36E0-CAD5EFF1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56E462-A8E6-9106-6C60-3E98AB39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FB54C-2B9B-46B3-CD87-0D96CC7D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82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F2CDF39-338C-AD7A-A28D-7E9E1C8A7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6478D7-F6DC-7849-4EE7-62D14E8F2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A0C2E0-15A3-B304-71FF-22D50656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EE76FE-4FA8-69D8-27E4-423F868A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A87E8E-886F-1C9A-F259-ED2E5564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42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B0F60-55C2-D314-DE68-6D3CC7D3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6CDCEE-0B99-1CDF-32C4-C3CDC7B8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C8E2B3-3009-EA2C-BCB4-B9DFF495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551F85-B8E6-B97A-43CD-1AF3A58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2B3CF9-5B53-9051-020E-1BA3704C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98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E071B-DC0E-45E7-9B6A-29499A22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B97901-2D1B-AB2E-0057-488D3CD27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5F0828-5E98-101B-9B31-9FD255A8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853F1C-C54D-4079-A4A4-88D22F9C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459620-BE2C-F005-1F90-AC8A0AFB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16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CE6B4-B9F6-E050-3DA3-CB6038F2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39815-D7FA-31C8-2BC3-4DFD6F7E5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530670-F867-A8A8-4E70-D9BFD549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B2818B-785A-8D21-59E1-2EF71B6B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CA7B1C-FDE5-31A9-E920-935EDB87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0FD398-3522-E547-179C-207158DD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79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0C82B-A820-254C-8A59-E17861D9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946DCE-6380-52AE-58F1-152EC25A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9D82E0-66A7-3D16-FBC5-9D40D971D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B1C86E-087F-4226-1EAF-0E7E4A57D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68C2F0-093F-7951-2135-B0BB2E543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C2AF0F-CBCC-9324-EB2A-70AF7878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043BFC-05A9-8F88-CE75-89B89746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59C6D4-699F-4CAD-2EF9-4D6E827C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75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F1BA8-ADC4-D399-44D7-63D2DF76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4F1E8-76AA-EA81-5237-1AC35A16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66F857-DFA5-D95A-1587-12943F4F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5DE9B1-9752-CACD-51D1-5713D2B4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26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C61125-99E5-5BD0-D5CC-0B0F92F3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1609B3-13A5-15A0-3F82-4A835A91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526302-A09C-67D6-948A-E917759E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89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871A9-50E3-8E5D-47C7-99E60B77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2DA946-A8B1-D4E0-8980-EA830C727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695A88-DAE4-8C6F-1528-6C1098E04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8EEE40-3999-755D-5AD4-DA7931E0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B37768-F8D3-884D-1982-CE306489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E54AF-8951-D0FE-882B-30F55A37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07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380D6-5439-F566-06C6-36D85137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B2E3E6-B083-8CAD-D2D5-BF4A5839B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EB208E-AF95-B9B3-A8D5-C7E696F8D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223AF3-0DE5-10F6-CB37-640D69BB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E94C9D-061E-5F08-8618-7E6D23BD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C02C60-D735-C3DE-B8FA-246DDCE0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15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BD7A32-545E-8BDB-EE0E-D97344CF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CF585A-8515-A1C6-AC52-194CD09A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CE6F1B-7EB6-6787-2BCF-F9427EDCA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B14D6-DEF0-E820-98D6-524CF42E9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F28340-3A9A-280B-570E-92A5935B6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98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2827722-E99C-AC87-8391-CA9D184DB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285" y="0"/>
            <a:ext cx="503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6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CDD5CC3-D046-1FCA-C5C6-CFB1D797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57" y="0"/>
            <a:ext cx="7813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5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5045DB0-65E1-4164-84A0-A8CDA8CE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34" y="0"/>
            <a:ext cx="7697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1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7592D2E-03D8-8089-3AA2-521BE2F6A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776" y="0"/>
            <a:ext cx="7892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5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4763F99-EB3F-357F-29BE-C3E9C103C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29" y="0"/>
            <a:ext cx="7694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22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DC9EC07-B7B4-9E1D-8571-E9006C3DE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76" y="0"/>
            <a:ext cx="7444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5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523CDDD-345D-E062-8F7F-642B5FC9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043" y="0"/>
            <a:ext cx="7339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2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B890105-4DDA-8E07-EBF8-FA72C46AD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06" y="0"/>
            <a:ext cx="6999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5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7CA4065-FD8C-021E-5C5F-E9A35927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377" y="0"/>
            <a:ext cx="6039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3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19727FC-734E-BDAD-89F7-FFE25625F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22" y="0"/>
            <a:ext cx="6006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2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857A046-AFFF-AF0E-4334-45838C7F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32" y="0"/>
            <a:ext cx="6025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5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B651A-2719-06F2-31CD-0959FF621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0EF08-ECB3-6232-3E5D-0296D69E1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69B42E"/>
                </a:solidFill>
              </a:rPr>
              <a:t>Module 5 : KPI Tableau de bord RH et suivi du budget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72F051-5048-8256-8F88-D827FF5CB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1443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4824E-32CA-97E0-A1AB-453423102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25227-29F4-7549-A129-B2C629397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69B42E"/>
                </a:solidFill>
              </a:rPr>
              <a:t>Module 4 : GED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D28FD7-1E2D-6DC8-D176-8700DD373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769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F2E46-B469-56AF-8FD1-CC99A6E71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ECE02-DBD3-60DE-912A-586E5726B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69B42E"/>
                </a:solidFill>
              </a:rPr>
              <a:t>Module 2 : Gestion administrative RH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5ECC1A-7682-BF1D-9A89-9D455D121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771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773946E-6066-4B86-DE7B-8F65D862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48" y="0"/>
            <a:ext cx="7782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72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F062845-9B1D-DECB-E055-E9C71D40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980" y="0"/>
            <a:ext cx="7842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89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6B53F68-148C-0128-23B3-EC96C9225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03" y="0"/>
            <a:ext cx="7823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79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A14EF22-894F-BE04-29CC-235930DB7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27" y="0"/>
            <a:ext cx="7663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66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1EB706-971B-D524-A50B-90653066B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80" y="0"/>
            <a:ext cx="7940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18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5BA28D6-D9EF-B540-ECCC-BD23A55E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554" y="0"/>
            <a:ext cx="7750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84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B3484-A0EB-64A1-E55D-361E5344C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E9ACD-D3AD-AE17-63F9-0047C043D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69B42E"/>
                </a:solidFill>
              </a:rPr>
              <a:t>Module 3 : Sanctions RH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3C011F-218F-D403-71DA-172C26157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805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6CA65-D8EC-285D-4DC5-3D2DA8750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69B42E"/>
                </a:solidFill>
              </a:rPr>
              <a:t>Module 1 : Recrutement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ABCCAA-A869-C93A-EC25-733E27BDD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305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B2A61DD-4B8C-CB1E-01CF-C31138B67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19" y="0"/>
            <a:ext cx="7816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8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732ACBC-823D-3BFD-0B4B-ADA64CEB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81" y="0"/>
            <a:ext cx="7762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8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725E6B9-95A0-522B-A314-2D016E88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44" y="0"/>
            <a:ext cx="7812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1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2189B70-E721-D131-0BB5-4E98CCB6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06" y="0"/>
            <a:ext cx="7836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9185A76-3901-78D1-18F9-AFD782D5A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72" y="0"/>
            <a:ext cx="7843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8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0296C73-3D62-293A-0390-2F01171BB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27" y="0"/>
            <a:ext cx="7818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51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31</Words>
  <Application>Microsoft Office PowerPoint</Application>
  <PresentationFormat>Grand écran</PresentationFormat>
  <Paragraphs>5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Thème Office</vt:lpstr>
      <vt:lpstr>Présentation PowerPoint</vt:lpstr>
      <vt:lpstr>Module 5 : KPI Tableau de bord RH et suivi du budget</vt:lpstr>
      <vt:lpstr>Module 1 : Recrutement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Module 4 : GED</vt:lpstr>
      <vt:lpstr>Module 2 : Gestion administrative RH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Module 3 : Sanctions RH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Mandaniaina ANDRIAMBOLOLONA (DRH)</dc:creator>
  <cp:lastModifiedBy>Mandaniaina ANDRIAMBOLOLONA (DRH)</cp:lastModifiedBy>
  <cp:revision>47</cp:revision>
  <dcterms:created xsi:type="dcterms:W3CDTF">2025-06-03T09:14:11Z</dcterms:created>
  <dcterms:modified xsi:type="dcterms:W3CDTF">2025-07-02T06:19:25Z</dcterms:modified>
</cp:coreProperties>
</file>