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67" r:id="rId4"/>
    <p:sldId id="270" r:id="rId5"/>
    <p:sldId id="264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96"/>
    <p:restoredTop sz="94601"/>
  </p:normalViewPr>
  <p:slideViewPr>
    <p:cSldViewPr>
      <p:cViewPr varScale="1">
        <p:scale>
          <a:sx n="91" d="100"/>
          <a:sy n="91" d="100"/>
        </p:scale>
        <p:origin x="184" y="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54AB02A5-4FE5-49D9-9E24-09F23B90C450}" type="datetimeFigureOut">
              <a:rPr lang="en-US" smtClean="0"/>
              <a:pPr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7/14/24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‹N°›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et modifiez le titre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AB02A5-4FE5-49D9-9E24-09F23B90C450}" type="datetimeFigureOut">
              <a:rPr lang="en-US" smtClean="0"/>
              <a:pPr/>
              <a:t>7/14/24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AB02A5-4FE5-49D9-9E24-09F23B90C450}" type="datetimeFigureOut">
              <a:rPr lang="en-US" smtClean="0"/>
              <a:pPr/>
              <a:t>7/14/24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u-dessus de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7/14/24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‹N°›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7/14/24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‹N°›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7/14/24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‹N°›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 avec légende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7/14/24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‹N°›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7/14/24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‹N°›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7/14/24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r-FR"/>
              <a:t>Faire glisser l'image vers l'espace réservé ou cliquer sur l'icône pour l'ajouter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7/14/24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‹N°›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pPr/>
              <a:t>7/14/24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pPr/>
              <a:t>‹N°›</a:t>
            </a:fld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us, Haut et b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7/14/24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‹N°›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7/14/24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‹N°›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fr-FR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7/14/24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‹N°›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  <p:sldLayoutId id="2147483762" r:id="rId18"/>
    <p:sldLayoutId id="2147483763" r:id="rId19"/>
    <p:sldLayoutId id="2147483764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75656" y="4797152"/>
            <a:ext cx="7935776" cy="178709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PROJET </a:t>
            </a:r>
            <a:br>
              <a:rPr lang="fr-FR" dirty="0"/>
            </a:br>
            <a:r>
              <a:rPr lang="fr-FR" dirty="0"/>
              <a:t>S4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28728" y="5500702"/>
            <a:ext cx="7406640" cy="1071570"/>
          </a:xfrm>
        </p:spPr>
        <p:txBody>
          <a:bodyPr>
            <a:normAutofit/>
          </a:bodyPr>
          <a:lstStyle/>
          <a:p>
            <a:r>
              <a:rPr lang="fr-FR" dirty="0"/>
              <a:t>PROMO 16 / DS P3</a:t>
            </a:r>
          </a:p>
          <a:p>
            <a:r>
              <a:rPr lang="fr-FR" dirty="0"/>
              <a:t>JUILLET 2024 – 30h</a:t>
            </a:r>
          </a:p>
        </p:txBody>
      </p:sp>
      <p:pic>
        <p:nvPicPr>
          <p:cNvPr id="1026" name="Picture 2" descr="ouvrir garage entretien reparation vehicule">
            <a:extLst>
              <a:ext uri="{FF2B5EF4-FFF2-40B4-BE49-F238E27FC236}">
                <a16:creationId xmlns:a16="http://schemas.microsoft.com/office/drawing/2014/main" id="{64590602-62C5-31E1-C6A5-E1CDAFB3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09674"/>
            <a:ext cx="5526729" cy="246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Concept général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Groupe de 3 (Mixte) – Présence obligatoire à l’</a:t>
            </a:r>
            <a:r>
              <a:rPr lang="fr-FR" dirty="0" err="1"/>
              <a:t>ITUniversity</a:t>
            </a:r>
            <a:r>
              <a:rPr lang="fr-FR" dirty="0"/>
              <a:t> pendant la journée</a:t>
            </a:r>
          </a:p>
          <a:p>
            <a:r>
              <a:rPr lang="fr-FR" dirty="0"/>
              <a:t>Date et heure : </a:t>
            </a:r>
          </a:p>
          <a:p>
            <a:pPr lvl="1"/>
            <a:r>
              <a:rPr lang="fr-FR" dirty="0"/>
              <a:t>Lundi 15 Juillet à 12h , partie 1</a:t>
            </a:r>
          </a:p>
          <a:p>
            <a:pPr lvl="1"/>
            <a:r>
              <a:rPr lang="fr-FR" dirty="0"/>
              <a:t>Mardi 16 Juillet à 8h , partie 2</a:t>
            </a:r>
          </a:p>
          <a:p>
            <a:pPr lvl="1"/>
            <a:r>
              <a:rPr lang="fr-FR" dirty="0"/>
              <a:t>Mardi 16 Juillet à 18h, livraison</a:t>
            </a:r>
          </a:p>
          <a:p>
            <a:r>
              <a:rPr lang="fr-FR" dirty="0"/>
              <a:t>Livraison :</a:t>
            </a:r>
          </a:p>
          <a:p>
            <a:pPr lvl="1"/>
            <a:r>
              <a:rPr lang="fr-FR" dirty="0"/>
              <a:t>Formulaire de livraison </a:t>
            </a:r>
            <a:r>
              <a:rPr lang="fr-FR" dirty="0" err="1"/>
              <a:t>google</a:t>
            </a:r>
            <a:r>
              <a:rPr lang="fr-FR" dirty="0"/>
              <a:t> </a:t>
            </a:r>
            <a:r>
              <a:rPr lang="fr-FR" dirty="0" err="1"/>
              <a:t>forms</a:t>
            </a:r>
            <a:endParaRPr lang="fr-FR" dirty="0"/>
          </a:p>
          <a:p>
            <a:pPr lvl="2"/>
            <a:r>
              <a:rPr lang="fr-FR" dirty="0"/>
              <a:t>Lien site déployé sur le serveur ITU</a:t>
            </a:r>
          </a:p>
          <a:p>
            <a:pPr lvl="2"/>
            <a:r>
              <a:rPr lang="fr-FR" dirty="0"/>
              <a:t>Lien script SQL base</a:t>
            </a:r>
          </a:p>
          <a:p>
            <a:pPr lvl="2"/>
            <a:r>
              <a:rPr lang="fr-FR" dirty="0"/>
              <a:t>Liste des membres groupes</a:t>
            </a:r>
          </a:p>
          <a:p>
            <a:pPr lvl="2"/>
            <a:r>
              <a:rPr lang="fr-FR" dirty="0"/>
              <a:t>Liste </a:t>
            </a:r>
            <a:r>
              <a:rPr lang="fr-FR" dirty="0" err="1"/>
              <a:t>google</a:t>
            </a:r>
            <a:r>
              <a:rPr lang="fr-FR" dirty="0"/>
              <a:t> </a:t>
            </a:r>
            <a:r>
              <a:rPr lang="fr-FR" dirty="0" err="1"/>
              <a:t>sheet</a:t>
            </a:r>
            <a:r>
              <a:rPr lang="fr-FR" dirty="0"/>
              <a:t> pour le suivi des taches</a:t>
            </a:r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Thème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Mise en place d’une application pour un garage</a:t>
            </a:r>
          </a:p>
          <a:p>
            <a:r>
              <a:rPr lang="fr-FR" dirty="0"/>
              <a:t>Infos fixe</a:t>
            </a:r>
          </a:p>
          <a:p>
            <a:pPr lvl="1"/>
            <a:r>
              <a:rPr lang="fr-FR" dirty="0"/>
              <a:t>3 slots pour recevoir une voiture (A, B , C) </a:t>
            </a:r>
          </a:p>
          <a:p>
            <a:pPr lvl="1"/>
            <a:r>
              <a:rPr lang="fr-FR" dirty="0"/>
              <a:t>Heure d’ouverture : 8h à 18h</a:t>
            </a:r>
          </a:p>
          <a:p>
            <a:r>
              <a:rPr lang="fr-FR" dirty="0"/>
              <a:t>Type de service (exemple)</a:t>
            </a:r>
          </a:p>
          <a:p>
            <a:pPr lvl="1"/>
            <a:r>
              <a:rPr lang="fr-FR" dirty="0"/>
              <a:t>Réparation simple, 1h , 150000 Ar</a:t>
            </a:r>
          </a:p>
          <a:p>
            <a:pPr lvl="1"/>
            <a:r>
              <a:rPr lang="fr-FR" dirty="0"/>
              <a:t>Réparation standard, 2h , 250000 Ar</a:t>
            </a:r>
          </a:p>
          <a:p>
            <a:pPr lvl="1"/>
            <a:r>
              <a:rPr lang="fr-FR" dirty="0"/>
              <a:t>Réparation complexe, 8h , 800000Ar</a:t>
            </a:r>
          </a:p>
          <a:p>
            <a:pPr lvl="1"/>
            <a:r>
              <a:rPr lang="fr-FR" dirty="0"/>
              <a:t>Entretien , 2h30, 300000Ar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218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AF36F-4583-0C59-F6C5-1A58028BC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5DF74-D8DF-4151-60F9-64A9EBF98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Front Office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6411D2-38BD-35ED-4987-F58C5311E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Fonctionnalités minimum :</a:t>
            </a:r>
          </a:p>
          <a:p>
            <a:pPr lvl="1"/>
            <a:r>
              <a:rPr lang="fr-FR" dirty="0"/>
              <a:t>Login client</a:t>
            </a:r>
          </a:p>
          <a:p>
            <a:pPr lvl="2"/>
            <a:r>
              <a:rPr lang="fr-FR" dirty="0"/>
              <a:t>Le login sera le numéro de la voiture et le type de la voiture (légère, 4x4, Utilitaire)</a:t>
            </a:r>
          </a:p>
          <a:p>
            <a:pPr lvl="3"/>
            <a:r>
              <a:rPr lang="fr-FR" dirty="0"/>
              <a:t>il faut vérifier les 2 pour se connecter</a:t>
            </a:r>
          </a:p>
          <a:p>
            <a:pPr lvl="3"/>
            <a:r>
              <a:rPr lang="fr-FR" dirty="0"/>
              <a:t>l’inscription est automatique au 1er login</a:t>
            </a:r>
          </a:p>
          <a:p>
            <a:pPr lvl="1"/>
            <a:r>
              <a:rPr lang="fr-FR" dirty="0"/>
              <a:t>Prise de rendez-vous client</a:t>
            </a:r>
          </a:p>
          <a:p>
            <a:pPr lvl="2"/>
            <a:r>
              <a:rPr lang="fr-FR" dirty="0"/>
              <a:t>Choix date et heure début, choix type de service, vérifier si disponible (sinon message d’erreur)</a:t>
            </a:r>
          </a:p>
          <a:p>
            <a:pPr lvl="2"/>
            <a:r>
              <a:rPr lang="fr-FR" dirty="0"/>
              <a:t>Le système attribue automatiquement le slot libre.</a:t>
            </a:r>
          </a:p>
          <a:p>
            <a:pPr lvl="1"/>
            <a:r>
              <a:rPr lang="fr-FR" dirty="0"/>
              <a:t>Impression PDF du devis correspondant au service</a:t>
            </a:r>
          </a:p>
          <a:p>
            <a:pPr lvl="2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99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Back Office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Page d’authentification au démarrage.</a:t>
            </a:r>
          </a:p>
          <a:p>
            <a:r>
              <a:rPr lang="fr-FR" dirty="0"/>
              <a:t>Fonctionnalités </a:t>
            </a:r>
          </a:p>
          <a:p>
            <a:pPr lvl="1"/>
            <a:r>
              <a:rPr lang="fr-FR" dirty="0"/>
              <a:t>CRUD des services</a:t>
            </a:r>
          </a:p>
          <a:p>
            <a:pPr lvl="1"/>
            <a:r>
              <a:rPr lang="fr-FR" dirty="0"/>
              <a:t>Configuration de la date de référence (date du jour) , </a:t>
            </a:r>
          </a:p>
          <a:p>
            <a:pPr lvl="1"/>
            <a:r>
              <a:rPr lang="fr-FR" dirty="0"/>
              <a:t>Liste des devis et peut entrer la date de paiement de la prestation (qui est au moins égale à la date du rendez-vous, mais pas avant)</a:t>
            </a:r>
          </a:p>
          <a:p>
            <a:pPr lvl="1"/>
            <a:r>
              <a:rPr lang="fr-FR" dirty="0"/>
              <a:t>Voir la liste des rendez-vous </a:t>
            </a:r>
          </a:p>
          <a:p>
            <a:pPr lvl="2"/>
            <a:r>
              <a:rPr lang="fr-FR" dirty="0"/>
              <a:t>sous forme de calendrier (utiliser https://</a:t>
            </a:r>
            <a:r>
              <a:rPr lang="fr-FR" dirty="0" err="1"/>
              <a:t>fullcalendar.io</a:t>
            </a:r>
            <a:r>
              <a:rPr lang="fr-FR" dirty="0"/>
              <a:t> ou équivalent)</a:t>
            </a:r>
          </a:p>
          <a:p>
            <a:pPr lvl="2"/>
            <a:r>
              <a:rPr lang="fr-FR" dirty="0"/>
              <a:t>Peut rajouter directement un rdv sur le calendrier ( il doit choisir parmi les clients déjà enregistrés)</a:t>
            </a:r>
          </a:p>
          <a:p>
            <a:pPr marL="0" indent="0">
              <a:buNone/>
            </a:pP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296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PHP + Framework </a:t>
            </a:r>
            <a:r>
              <a:rPr lang="fr-FR" dirty="0" err="1"/>
              <a:t>Codeigniter</a:t>
            </a:r>
            <a:endParaRPr lang="fr-FR" dirty="0"/>
          </a:p>
          <a:p>
            <a:r>
              <a:rPr lang="fr-FR" dirty="0"/>
              <a:t>HTML / CSS</a:t>
            </a:r>
          </a:p>
          <a:p>
            <a:r>
              <a:rPr lang="fr-FR" dirty="0" err="1"/>
              <a:t>Javascript</a:t>
            </a:r>
            <a:r>
              <a:rPr lang="fr-FR" dirty="0"/>
              <a:t>, AJAX </a:t>
            </a:r>
          </a:p>
          <a:p>
            <a:r>
              <a:rPr lang="fr-FR" dirty="0" err="1"/>
              <a:t>Mysql</a:t>
            </a:r>
            <a:r>
              <a:rPr lang="fr-FR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vantage">
  <a:themeElements>
    <a:clrScheme name="A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{81FFE9C3-11E3-694D-92F5-062358CC9627}tf10001076</Template>
  <TotalTime>1571</TotalTime>
  <Words>327</Words>
  <Application>Microsoft Macintosh PowerPoint</Application>
  <PresentationFormat>Affichage à l'écran (4:3)</PresentationFormat>
  <Paragraphs>53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Rockwell</vt:lpstr>
      <vt:lpstr>Wingdings</vt:lpstr>
      <vt:lpstr>Avantage</vt:lpstr>
      <vt:lpstr>PROJET  S4</vt:lpstr>
      <vt:lpstr>Concept général</vt:lpstr>
      <vt:lpstr>Thème</vt:lpstr>
      <vt:lpstr>Front Office</vt:lpstr>
      <vt:lpstr>Back Office</vt:lpstr>
      <vt:lpstr>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IHM</dc:title>
  <dc:creator>johany</dc:creator>
  <cp:lastModifiedBy>Rojo Rabenanahry (RAPP)</cp:lastModifiedBy>
  <cp:revision>99</cp:revision>
  <cp:lastPrinted>2023-07-09T14:43:35Z</cp:lastPrinted>
  <dcterms:created xsi:type="dcterms:W3CDTF">2014-02-25T10:52:41Z</dcterms:created>
  <dcterms:modified xsi:type="dcterms:W3CDTF">2024-07-15T08:45:33Z</dcterms:modified>
</cp:coreProperties>
</file>