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he8OORU8FXtDa7MGqZ204dN001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7" name="Google Shape;2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ba21ea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g21ba21ea44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ba21ea44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21ba21ea448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ba21ea44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g21ba21ea448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" name="Google Shape;17;p8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" name="Google Shape;18;p8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" name="Google Shape;19;p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8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us">
  <p:cSld name="4 contenu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8E7F94"/>
              </a:solidFill>
            </a:endParaRPr>
          </a:p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109" name="Google Shape;109;p17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110" name="Google Shape;110;p17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>
  <p:cSld name="Vid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1" name="Google Shape;121;p1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238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■"/>
              <a:defRPr sz="2000"/>
            </a:lvl9pPr>
          </a:lstStyle>
          <a:p/>
        </p:txBody>
      </p:sp>
      <p:sp>
        <p:nvSpPr>
          <p:cNvPr id="128" name="Google Shape;128;p20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34" name="Google Shape;134;p21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u-dessus de légende">
  <p:cSld name="Image au-dessus de légende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45" name="Google Shape;145;p2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8E7F94"/>
              </a:solidFill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images avec légende">
  <p:cSld name="2 images avec légende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55" name="Google Shape;155;p23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8E7F94"/>
              </a:solidFill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p23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3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avec légende">
  <p:cSld name="3 images avec légend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66" name="Google Shape;166;p24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8E7F94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2" name="Google Shape;172;p24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24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4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mages avec légende, alt.">
  <p:cSld name="3 images avec légende, alt.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5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180" name="Google Shape;180;p25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8E7F94"/>
              </a:solidFill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fr-FR" sz="24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5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>
  <p:cSld name="Titre et texte vertical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>
  <p:cSld name="Titre et contenu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" name="Google Shape;24;p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" name="Google Shape;29;p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>
  <p:cSld name="Titre vertical et texte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 rot="5400000">
            <a:off x="1293765" y="122190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1" name="Google Shape;201;p27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, alt.">
  <p:cSld name="Titre et contenu, alt.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" name="Google Shape;33;p10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8E7F94"/>
              </a:solidFill>
            </a:endParaRPr>
          </a:p>
        </p:txBody>
      </p:sp>
      <p:sp>
        <p:nvSpPr>
          <p:cNvPr id="38" name="Google Shape;38;p10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 avec 2 images">
  <p:cSld name="Diapositive de titre avec 2 image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6" name="Google Shape;46;p11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7" name="Google Shape;47;p11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8" name="Google Shape;48;p11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1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fr-FR" sz="54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54" name="Google Shape;54;p12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6" name="Google Shape;56;p12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8E7F94"/>
              </a:solidFill>
            </a:endParaRPr>
          </a:p>
        </p:txBody>
      </p:sp>
      <p:sp>
        <p:nvSpPr>
          <p:cNvPr id="59" name="Google Shape;59;p12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fr-FR" sz="40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2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>
  <p:cSld name="Deux contenu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68" name="Google Shape;68;p13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>
  <p:cSld name="Comparais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0" name="Google Shape;80;p14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1" name="Google Shape;81;p14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us, Haut et bas">
  <p:cSld name="2 contenus, Haut et bas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86" name="Google Shape;86;p1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89" name="Google Shape;89;p1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8E7F94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us">
  <p:cSld name="3 contenu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B86EB8"/>
                </a:solidFill>
                <a:latin typeface="Rockwell"/>
                <a:ea typeface="Rockwell"/>
                <a:cs typeface="Rockwell"/>
                <a:sym typeface="Rockwell"/>
              </a:rPr>
              <a:t>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96" name="Google Shape;96;p1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8E7F94"/>
              </a:solidFill>
            </a:endParaRPr>
          </a:p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  <p:sp>
        <p:nvSpPr>
          <p:cNvPr id="100" name="Google Shape;100;p16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0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325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325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325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325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 sz="1200">
              <a:solidFill>
                <a:srgbClr val="8E7F94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spreadsheets/d/1pf86SlpyM_cUMwZLhNoosj_4ThSTgq47TD9pG7dBy7Q/edit?usp=sharing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"/>
          <p:cNvSpPr txBox="1"/>
          <p:nvPr>
            <p:ph type="ctrTitle"/>
          </p:nvPr>
        </p:nvSpPr>
        <p:spPr>
          <a:xfrm>
            <a:off x="1475656" y="4797152"/>
            <a:ext cx="7935776" cy="1787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fr-FR"/>
              <a:t>PROJET </a:t>
            </a:r>
            <a:br>
              <a:rPr lang="fr-FR"/>
            </a:br>
            <a:r>
              <a:rPr lang="fr-FR"/>
              <a:t>S4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</a:pPr>
            <a:r>
              <a:rPr lang="fr-FR">
                <a:highlight>
                  <a:srgbClr val="FFFF00"/>
                </a:highlight>
              </a:rPr>
              <a:t>PARTIE 2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07" name="Google Shape;207;p1"/>
          <p:cNvSpPr txBox="1"/>
          <p:nvPr>
            <p:ph idx="1" type="subTitle"/>
          </p:nvPr>
        </p:nvSpPr>
        <p:spPr>
          <a:xfrm>
            <a:off x="1428728" y="5500702"/>
            <a:ext cx="7406640" cy="10715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fr-FR"/>
              <a:t>PROMO 16 / DS P3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50"/>
              <a:buNone/>
            </a:pPr>
            <a:r>
              <a:rPr lang="fr-FR"/>
              <a:t>JUILLET 2024 – 30h</a:t>
            </a:r>
            <a:endParaRPr/>
          </a:p>
        </p:txBody>
      </p:sp>
      <p:pic>
        <p:nvPicPr>
          <p:cNvPr descr="ouvrir garage entretien reparation vehicule" id="208" name="Google Shape;2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109674"/>
            <a:ext cx="5526729" cy="2463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fr-FR"/>
              <a:t>Concept général</a:t>
            </a:r>
            <a:endParaRPr/>
          </a:p>
        </p:txBody>
      </p:sp>
      <p:sp>
        <p:nvSpPr>
          <p:cNvPr id="214" name="Google Shape;214;p2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Groupe de 3 (Mixte) – Présence obligatoire à l’ITUniversity pendant la journée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Date et heure : 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Lundi 15 Juillet à 12h , partie 1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Mardi 16 Juillet à 8h , partie 2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Mardi 16 Juillet à 18h, livraison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Livraison 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Formulaire de livraison google forms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Lien site déployé sur le serveur ITU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Lien script SQL base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Liste des membres groupes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fr-FR"/>
              <a:t>Liste google sheet pour le suivi des taches</a:t>
            </a:r>
            <a:endParaRPr/>
          </a:p>
          <a:p>
            <a:pPr indent="-149304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fr-FR"/>
              <a:t>Thème</a:t>
            </a:r>
            <a:endParaRPr/>
          </a:p>
        </p:txBody>
      </p:sp>
      <p:sp>
        <p:nvSpPr>
          <p:cNvPr id="220" name="Google Shape;220;p3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Mise en place d’une application pour un garage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Infos fixe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3 slots pour recevoir chacun une voiture (A, B , C) 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Heure d’ouverture : 8h à 18h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Type de service (exemple)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Réparation simple, 1h , 150000 Ar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Réparation standard, 2h , 250000 Ar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Réparation complexe, 8h , 800000Ar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Entretien , 2h30, 300000Ar</a:t>
            </a:r>
            <a:endParaRPr/>
          </a:p>
          <a:p>
            <a:pPr indent="-13335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fr-FR"/>
              <a:t>Front Office</a:t>
            </a:r>
            <a:endParaRPr/>
          </a:p>
        </p:txBody>
      </p:sp>
      <p:sp>
        <p:nvSpPr>
          <p:cNvPr id="226" name="Google Shape;226;p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Fonctionnalités minimum :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Login client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Le login sera le numéro de la voiture et le type de la voiture (légère, 4x4, Utilitaire)</a:t>
            </a:r>
            <a:endParaRPr/>
          </a:p>
          <a:p>
            <a:pPr indent="-228600" lvl="3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il faut vérifier les 2 pour se connecter</a:t>
            </a:r>
            <a:endParaRPr/>
          </a:p>
          <a:p>
            <a:pPr indent="-228600" lvl="3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l’inscription est automatique au 1er login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Prise de rendez-vous client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Choix date et heure début, choix type de service, vérifier si disponible (sinon message d’erreur)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Le système attribue automatiquement le slot libre.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Impression PDF du devis correspondant au service</a:t>
            </a:r>
            <a:endParaRPr/>
          </a:p>
          <a:p>
            <a:pPr indent="-142875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42875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42875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42875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42875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fr-FR"/>
              <a:t>Back Office</a:t>
            </a:r>
            <a:endParaRPr/>
          </a:p>
        </p:txBody>
      </p:sp>
      <p:sp>
        <p:nvSpPr>
          <p:cNvPr id="232" name="Google Shape;232;p5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Page d’authentification au démarrage.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Fonctionnalités 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CRUD des services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Configuration de la date de référence (date du jour) , 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Liste des devis et peut entrer la date de paiement de la prestation (qui est au moins égale à la date du rendez-vous, mais pas avant)</a:t>
            </a:r>
            <a:endParaRPr/>
          </a:p>
          <a:p>
            <a:pPr indent="-22860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Voir la liste des rendez-vous 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sous forme de calendrier (utiliser https://fullcalendar.io ou équivalent)</a:t>
            </a:r>
            <a:endParaRPr/>
          </a:p>
          <a:p>
            <a:pPr indent="-228600" lvl="2" marL="685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Peut rajouter directement un rdv sur le calendrier ( il doit choisir parmi les clients déjà enregistrés)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/>
          </a:p>
          <a:p>
            <a:pPr indent="-142875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-142875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1ba21ea448_0_0"/>
          <p:cNvSpPr txBox="1"/>
          <p:nvPr>
            <p:ph type="title"/>
          </p:nvPr>
        </p:nvSpPr>
        <p:spPr>
          <a:xfrm>
            <a:off x="498474" y="484094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fr-FR">
                <a:highlight>
                  <a:srgbClr val="FFFF00"/>
                </a:highlight>
              </a:rPr>
              <a:t>Back Office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38" name="Google Shape;238;g21ba21ea448_0_0"/>
          <p:cNvSpPr txBox="1"/>
          <p:nvPr>
            <p:ph idx="1" type="body"/>
          </p:nvPr>
        </p:nvSpPr>
        <p:spPr>
          <a:xfrm>
            <a:off x="498474" y="1981200"/>
            <a:ext cx="75564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Suppression des données de la base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ajouter un bouton qui permet de supprimer les données de la base, sauf les infos fixe et le compte ADMIN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Importation de données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ajouter une page qui permet d’importer les fichiers suivants</a:t>
            </a:r>
            <a:endParaRPr/>
          </a:p>
          <a:p>
            <a:pPr indent="-314325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services</a:t>
            </a:r>
            <a:endParaRPr/>
          </a:p>
          <a:p>
            <a:pPr indent="-314325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travaux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 u="sng">
                <a:solidFill>
                  <a:schemeClr val="hlink"/>
                </a:solidFill>
                <a:hlinkClick r:id="rId3"/>
              </a:rPr>
              <a:t>https://docs.google.com/spreadsheets/d/1pf86SlpyM_cUMwZLhNoosj_4ThSTgq47TD9pG7dBy7Q/edit?usp=sharing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Utiliser le menu Fichier-&gt;Télécharger&gt; .csv pour récupérer les fichiers (il y a 2 feuilles)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Utiliser seulement google sheet pour générer le csv, sinon vous allez avoir des problèmes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2000"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sz="2000"/>
          </a:p>
        </p:txBody>
      </p:sp>
      <p:pic>
        <p:nvPicPr>
          <p:cNvPr id="239" name="Google Shape;239;g21ba21ea44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498" y="5059500"/>
            <a:ext cx="2764976" cy="15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ba21ea448_0_7"/>
          <p:cNvSpPr txBox="1"/>
          <p:nvPr>
            <p:ph type="title"/>
          </p:nvPr>
        </p:nvSpPr>
        <p:spPr>
          <a:xfrm>
            <a:off x="498474" y="484094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fr-FR">
                <a:highlight>
                  <a:srgbClr val="FFFF00"/>
                </a:highlight>
              </a:rPr>
              <a:t>Back Office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45" name="Google Shape;245;g21ba21ea448_0_7"/>
          <p:cNvSpPr txBox="1"/>
          <p:nvPr>
            <p:ph idx="1" type="body"/>
          </p:nvPr>
        </p:nvSpPr>
        <p:spPr>
          <a:xfrm>
            <a:off x="498474" y="1981200"/>
            <a:ext cx="75564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Page montrant l’utilisation de chaque slot (A,B,C) pour un jour donné (filtre date)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Tableau de bord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Montant total chiffre d’affaire</a:t>
            </a:r>
            <a:endParaRPr/>
          </a:p>
          <a:p>
            <a:pPr indent="-314325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graphique pour montrer les montants payés et non payés (utiliser la date de référence)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Montant total chiffre d’affaire par type de voiture</a:t>
            </a:r>
            <a:endParaRPr/>
          </a:p>
          <a:p>
            <a:pPr indent="-314325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lorsqu’on clique sur le type de voiture , on doit avoir une liste montrant les détails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Tableau montrant le nombre de voiture traité par jour (on doit avoir une filtre date)</a:t>
            </a:r>
            <a:endParaRPr/>
          </a:p>
          <a:p>
            <a:pPr indent="-314325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une voiture traité sur 2 jours compte double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fr-FR"/>
              <a:t>Technologies</a:t>
            </a:r>
            <a:endParaRPr/>
          </a:p>
        </p:txBody>
      </p:sp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PHP + Framework Codeigniter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HTML / CSS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Javascript, AJAX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Mysql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ba21ea448_0_12"/>
          <p:cNvSpPr txBox="1"/>
          <p:nvPr>
            <p:ph type="title"/>
          </p:nvPr>
        </p:nvSpPr>
        <p:spPr>
          <a:xfrm>
            <a:off x="498474" y="484094"/>
            <a:ext cx="7556400" cy="11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fr-FR">
                <a:highlight>
                  <a:srgbClr val="FFFF00"/>
                </a:highlight>
              </a:rPr>
              <a:t>Livraison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257" name="Google Shape;257;g21ba21ea448_0_12"/>
          <p:cNvSpPr txBox="1"/>
          <p:nvPr>
            <p:ph idx="1" type="body"/>
          </p:nvPr>
        </p:nvSpPr>
        <p:spPr>
          <a:xfrm>
            <a:off x="498474" y="1981200"/>
            <a:ext cx="7556400" cy="4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Déploiement sur serveur ITU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fr-FR"/>
              <a:t>Préparer les éléments suivants (google forms)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Lien url backoffice + login/mdp ADMIN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Lien url frontoffice</a:t>
            </a:r>
            <a:endParaRPr/>
          </a:p>
          <a:p>
            <a:pPr indent="-314325" lvl="1" marL="9144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fr-FR"/>
              <a:t>script sql (format txt ou pdf)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vantage">
  <a:themeElements>
    <a:clrScheme name="A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2014-02-25T10:52:41Z</dcterms:created>
  <dc:creator>johany</dc:creator>
</cp:coreProperties>
</file>